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mpg" ContentType="video/m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sldIdLst>
    <p:sldId id="393" r:id="rId3"/>
    <p:sldId id="297" r:id="rId4"/>
    <p:sldId id="576" r:id="rId5"/>
    <p:sldId id="577" r:id="rId6"/>
    <p:sldId id="578" r:id="rId7"/>
    <p:sldId id="580" r:id="rId8"/>
    <p:sldId id="256" r:id="rId9"/>
    <p:sldId id="906" r:id="rId10"/>
    <p:sldId id="310" r:id="rId11"/>
    <p:sldId id="268" r:id="rId12"/>
    <p:sldId id="314" r:id="rId13"/>
    <p:sldId id="315" r:id="rId14"/>
    <p:sldId id="277" r:id="rId15"/>
    <p:sldId id="270" r:id="rId16"/>
    <p:sldId id="316" r:id="rId17"/>
    <p:sldId id="274" r:id="rId18"/>
    <p:sldId id="283" r:id="rId19"/>
    <p:sldId id="275" r:id="rId20"/>
    <p:sldId id="907" r:id="rId21"/>
    <p:sldId id="282" r:id="rId22"/>
    <p:sldId id="262" r:id="rId23"/>
    <p:sldId id="897" r:id="rId24"/>
    <p:sldId id="347" r:id="rId25"/>
    <p:sldId id="348" r:id="rId26"/>
    <p:sldId id="392" r:id="rId27"/>
    <p:sldId id="903" r:id="rId28"/>
    <p:sldId id="905" r:id="rId29"/>
    <p:sldId id="30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23F4"/>
    <a:srgbClr val="F6823D"/>
    <a:srgbClr val="36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30"/>
    <p:restoredTop sz="82128"/>
  </p:normalViewPr>
  <p:slideViewPr>
    <p:cSldViewPr snapToGrid="0" snapToObjects="1">
      <p:cViewPr varScale="1">
        <p:scale>
          <a:sx n="99" d="100"/>
          <a:sy n="99" d="100"/>
        </p:scale>
        <p:origin x="1120"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138335688894596E-2"/>
          <c:y val="6.951682078549766E-2"/>
          <c:w val="0.91159733281155686"/>
          <c:h val="0.86881600447716334"/>
        </c:manualLayout>
      </c:layout>
      <c:scatterChart>
        <c:scatterStyle val="lineMarker"/>
        <c:varyColors val="0"/>
        <c:ser>
          <c:idx val="0"/>
          <c:order val="0"/>
          <c:tx>
            <c:strRef>
              <c:f>Sheet1!$B$1</c:f>
              <c:strCache>
                <c:ptCount val="1"/>
                <c:pt idx="0">
                  <c:v>Y-values</c:v>
                </c:pt>
              </c:strCache>
            </c:strRef>
          </c:tx>
          <c:spPr>
            <a:ln w="25400" cap="rnd">
              <a:noFill/>
              <a:round/>
            </a:ln>
            <a:effectLst/>
          </c:spPr>
          <c:marker>
            <c:symbol val="circle"/>
            <c:size val="5"/>
            <c:spPr>
              <a:solidFill>
                <a:schemeClr val="accent1"/>
              </a:solidFill>
              <a:ln w="9525">
                <a:solidFill>
                  <a:schemeClr val="accent1"/>
                </a:solidFill>
              </a:ln>
              <a:effectLst/>
            </c:spPr>
          </c:marker>
          <c:yVal>
            <c:numRef>
              <c:f>Sheet1!$B$2:$B$4</c:f>
              <c:numCache>
                <c:formatCode>0.00E+00</c:formatCode>
                <c:ptCount val="3"/>
                <c:pt idx="0">
                  <c:v>0</c:v>
                </c:pt>
                <c:pt idx="1">
                  <c:v>0</c:v>
                </c:pt>
                <c:pt idx="2" formatCode="General">
                  <c:v>0</c:v>
                </c:pt>
              </c:numCache>
            </c:numRef>
          </c:yVal>
          <c:smooth val="0"/>
          <c:extLst>
            <c:ext xmlns:c16="http://schemas.microsoft.com/office/drawing/2014/chart" uri="{C3380CC4-5D6E-409C-BE32-E72D297353CC}">
              <c16:uniqueId val="{00000000-D74C-3D46-93BD-E9FAFF4C406B}"/>
            </c:ext>
          </c:extLst>
        </c:ser>
        <c:dLbls>
          <c:showLegendKey val="0"/>
          <c:showVal val="0"/>
          <c:showCatName val="0"/>
          <c:showSerName val="0"/>
          <c:showPercent val="0"/>
          <c:showBubbleSize val="0"/>
        </c:dLbls>
        <c:axId val="1978994351"/>
        <c:axId val="1960395311"/>
      </c:scatterChart>
      <c:valAx>
        <c:axId val="1978994351"/>
        <c:scaling>
          <c:logBase val="10"/>
          <c:orientation val="minMax"/>
          <c:max val="100000"/>
          <c:min val="9.9999999999999998E-20"/>
        </c:scaling>
        <c:delete val="0"/>
        <c:axPos val="b"/>
        <c:majorGridlines>
          <c:spPr>
            <a:ln w="9525" cap="flat" cmpd="sng" algn="ctr">
              <a:noFill/>
              <a:round/>
            </a:ln>
            <a:effectLst/>
          </c:spPr>
        </c:majorGridlines>
        <c:numFmt formatCode="0.00E+00" sourceLinked="0"/>
        <c:majorTickMark val="out"/>
        <c:minorTickMark val="out"/>
        <c:tickLblPos val="none"/>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60395311"/>
        <c:crosses val="autoZero"/>
        <c:crossBetween val="midCat"/>
        <c:majorUnit val="10"/>
        <c:minorUnit val="10"/>
      </c:valAx>
      <c:valAx>
        <c:axId val="1960395311"/>
        <c:scaling>
          <c:orientation val="minMax"/>
          <c:max val="500"/>
          <c:min val="100"/>
        </c:scaling>
        <c:delete val="0"/>
        <c:axPos val="l"/>
        <c:majorGridlines>
          <c:spPr>
            <a:ln w="9525" cap="flat" cmpd="sng" algn="ctr">
              <a:noFill/>
              <a:round/>
            </a:ln>
            <a:effectLst/>
          </c:spPr>
        </c:majorGridlines>
        <c:numFmt formatCode="0.00E+00" sourceLinked="1"/>
        <c:majorTickMark val="out"/>
        <c:minorTickMark val="out"/>
        <c:tickLblPos val="none"/>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78994351"/>
        <c:crossesAt val="9.9999999999999995E-21"/>
        <c:crossBetween val="midCat"/>
        <c:majorUnit val="100"/>
        <c:minorUnit val="5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138335688894596E-2"/>
          <c:y val="6.951682078549766E-2"/>
          <c:w val="0.91159733281155686"/>
          <c:h val="0.86881600447716334"/>
        </c:manualLayout>
      </c:layout>
      <c:scatterChart>
        <c:scatterStyle val="lineMarker"/>
        <c:varyColors val="0"/>
        <c:ser>
          <c:idx val="0"/>
          <c:order val="0"/>
          <c:tx>
            <c:strRef>
              <c:f>Sheet1!$B$1</c:f>
              <c:strCache>
                <c:ptCount val="1"/>
                <c:pt idx="0">
                  <c:v>Y-values</c:v>
                </c:pt>
              </c:strCache>
            </c:strRef>
          </c:tx>
          <c:spPr>
            <a:ln w="25400" cap="rnd">
              <a:noFill/>
              <a:round/>
            </a:ln>
            <a:effectLst/>
          </c:spPr>
          <c:marker>
            <c:symbol val="circle"/>
            <c:size val="5"/>
            <c:spPr>
              <a:solidFill>
                <a:schemeClr val="accent1"/>
              </a:solidFill>
              <a:ln w="9525">
                <a:solidFill>
                  <a:schemeClr val="accent1"/>
                </a:solidFill>
              </a:ln>
              <a:effectLst/>
            </c:spPr>
          </c:marker>
          <c:yVal>
            <c:numRef>
              <c:f>Sheet1!$B$2:$B$4</c:f>
              <c:numCache>
                <c:formatCode>0.00E+00</c:formatCode>
                <c:ptCount val="3"/>
                <c:pt idx="0">
                  <c:v>0</c:v>
                </c:pt>
                <c:pt idx="1">
                  <c:v>0</c:v>
                </c:pt>
                <c:pt idx="2" formatCode="General">
                  <c:v>0</c:v>
                </c:pt>
              </c:numCache>
            </c:numRef>
          </c:yVal>
          <c:smooth val="0"/>
          <c:extLst>
            <c:ext xmlns:c16="http://schemas.microsoft.com/office/drawing/2014/chart" uri="{C3380CC4-5D6E-409C-BE32-E72D297353CC}">
              <c16:uniqueId val="{00000000-D74C-3D46-93BD-E9FAFF4C406B}"/>
            </c:ext>
          </c:extLst>
        </c:ser>
        <c:dLbls>
          <c:showLegendKey val="0"/>
          <c:showVal val="0"/>
          <c:showCatName val="0"/>
          <c:showSerName val="0"/>
          <c:showPercent val="0"/>
          <c:showBubbleSize val="0"/>
        </c:dLbls>
        <c:axId val="1978994351"/>
        <c:axId val="1960395311"/>
      </c:scatterChart>
      <c:valAx>
        <c:axId val="1978994351"/>
        <c:scaling>
          <c:logBase val="10"/>
          <c:orientation val="minMax"/>
          <c:max val="100000"/>
          <c:min val="9.9999999999999998E-20"/>
        </c:scaling>
        <c:delete val="0"/>
        <c:axPos val="b"/>
        <c:majorGridlines>
          <c:spPr>
            <a:ln w="9525" cap="flat" cmpd="sng" algn="ctr">
              <a:noFill/>
              <a:round/>
            </a:ln>
            <a:effectLst/>
          </c:spPr>
        </c:majorGridlines>
        <c:numFmt formatCode="0.00E+00" sourceLinked="0"/>
        <c:majorTickMark val="out"/>
        <c:minorTickMark val="out"/>
        <c:tickLblPos val="none"/>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60395311"/>
        <c:crosses val="autoZero"/>
        <c:crossBetween val="midCat"/>
        <c:majorUnit val="10"/>
        <c:minorUnit val="10"/>
      </c:valAx>
      <c:valAx>
        <c:axId val="1960395311"/>
        <c:scaling>
          <c:orientation val="minMax"/>
          <c:max val="500"/>
          <c:min val="100"/>
        </c:scaling>
        <c:delete val="0"/>
        <c:axPos val="l"/>
        <c:majorGridlines>
          <c:spPr>
            <a:ln w="9525" cap="flat" cmpd="sng" algn="ctr">
              <a:noFill/>
              <a:round/>
            </a:ln>
            <a:effectLst/>
          </c:spPr>
        </c:majorGridlines>
        <c:numFmt formatCode="0.00E+00" sourceLinked="1"/>
        <c:majorTickMark val="out"/>
        <c:minorTickMark val="out"/>
        <c:tickLblPos val="none"/>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78994351"/>
        <c:crossesAt val="9.9999999999999995E-21"/>
        <c:crossBetween val="midCat"/>
        <c:majorUnit val="100"/>
        <c:minorUnit val="5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138335688894596E-2"/>
          <c:y val="6.951682078549766E-2"/>
          <c:w val="0.91159733281155686"/>
          <c:h val="0.86881600447716334"/>
        </c:manualLayout>
      </c:layout>
      <c:scatterChart>
        <c:scatterStyle val="lineMarker"/>
        <c:varyColors val="0"/>
        <c:ser>
          <c:idx val="0"/>
          <c:order val="0"/>
          <c:tx>
            <c:strRef>
              <c:f>Sheet1!$B$1</c:f>
              <c:strCache>
                <c:ptCount val="1"/>
                <c:pt idx="0">
                  <c:v>Y-values</c:v>
                </c:pt>
              </c:strCache>
            </c:strRef>
          </c:tx>
          <c:spPr>
            <a:ln w="25400" cap="rnd">
              <a:noFill/>
              <a:round/>
            </a:ln>
            <a:effectLst/>
          </c:spPr>
          <c:marker>
            <c:symbol val="circle"/>
            <c:size val="5"/>
            <c:spPr>
              <a:solidFill>
                <a:schemeClr val="accent1"/>
              </a:solidFill>
              <a:ln w="9525">
                <a:solidFill>
                  <a:schemeClr val="accent1"/>
                </a:solidFill>
              </a:ln>
              <a:effectLst/>
            </c:spPr>
          </c:marker>
          <c:yVal>
            <c:numRef>
              <c:f>Sheet1!$B$2:$B$4</c:f>
              <c:numCache>
                <c:formatCode>0.00E+00</c:formatCode>
                <c:ptCount val="3"/>
                <c:pt idx="0">
                  <c:v>0</c:v>
                </c:pt>
                <c:pt idx="1">
                  <c:v>0</c:v>
                </c:pt>
                <c:pt idx="2" formatCode="General">
                  <c:v>0</c:v>
                </c:pt>
              </c:numCache>
            </c:numRef>
          </c:yVal>
          <c:smooth val="0"/>
          <c:extLst>
            <c:ext xmlns:c16="http://schemas.microsoft.com/office/drawing/2014/chart" uri="{C3380CC4-5D6E-409C-BE32-E72D297353CC}">
              <c16:uniqueId val="{00000000-D74C-3D46-93BD-E9FAFF4C406B}"/>
            </c:ext>
          </c:extLst>
        </c:ser>
        <c:dLbls>
          <c:showLegendKey val="0"/>
          <c:showVal val="0"/>
          <c:showCatName val="0"/>
          <c:showSerName val="0"/>
          <c:showPercent val="0"/>
          <c:showBubbleSize val="0"/>
        </c:dLbls>
        <c:axId val="1978994351"/>
        <c:axId val="1960395311"/>
      </c:scatterChart>
      <c:valAx>
        <c:axId val="1978994351"/>
        <c:scaling>
          <c:logBase val="10"/>
          <c:orientation val="minMax"/>
          <c:max val="100000"/>
          <c:min val="9.9999999999999998E-20"/>
        </c:scaling>
        <c:delete val="0"/>
        <c:axPos val="b"/>
        <c:majorGridlines>
          <c:spPr>
            <a:ln w="9525" cap="flat" cmpd="sng" algn="ctr">
              <a:noFill/>
              <a:round/>
            </a:ln>
            <a:effectLst/>
          </c:spPr>
        </c:majorGridlines>
        <c:numFmt formatCode="0.00E+00" sourceLinked="0"/>
        <c:majorTickMark val="out"/>
        <c:minorTickMark val="out"/>
        <c:tickLblPos val="none"/>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60395311"/>
        <c:crosses val="autoZero"/>
        <c:crossBetween val="midCat"/>
        <c:majorUnit val="10"/>
        <c:minorUnit val="10"/>
      </c:valAx>
      <c:valAx>
        <c:axId val="1960395311"/>
        <c:scaling>
          <c:orientation val="minMax"/>
          <c:max val="500"/>
          <c:min val="100"/>
        </c:scaling>
        <c:delete val="0"/>
        <c:axPos val="l"/>
        <c:majorGridlines>
          <c:spPr>
            <a:ln w="9525" cap="flat" cmpd="sng" algn="ctr">
              <a:noFill/>
              <a:round/>
            </a:ln>
            <a:effectLst/>
          </c:spPr>
        </c:majorGridlines>
        <c:numFmt formatCode="0.00E+00" sourceLinked="1"/>
        <c:majorTickMark val="out"/>
        <c:minorTickMark val="out"/>
        <c:tickLblPos val="none"/>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78994351"/>
        <c:crossesAt val="9.9999999999999995E-21"/>
        <c:crossBetween val="midCat"/>
        <c:majorUnit val="100"/>
        <c:minorUnit val="5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138335688894596E-2"/>
          <c:y val="6.951682078549766E-2"/>
          <c:w val="0.91159733281155686"/>
          <c:h val="0.86881600447716334"/>
        </c:manualLayout>
      </c:layout>
      <c:scatterChart>
        <c:scatterStyle val="lineMarker"/>
        <c:varyColors val="0"/>
        <c:ser>
          <c:idx val="0"/>
          <c:order val="0"/>
          <c:tx>
            <c:strRef>
              <c:f>Sheet1!$B$1</c:f>
              <c:strCache>
                <c:ptCount val="1"/>
                <c:pt idx="0">
                  <c:v>Y-values</c:v>
                </c:pt>
              </c:strCache>
            </c:strRef>
          </c:tx>
          <c:spPr>
            <a:ln w="25400" cap="rnd">
              <a:noFill/>
              <a:round/>
            </a:ln>
            <a:effectLst/>
          </c:spPr>
          <c:marker>
            <c:symbol val="circle"/>
            <c:size val="5"/>
            <c:spPr>
              <a:solidFill>
                <a:schemeClr val="accent1"/>
              </a:solidFill>
              <a:ln w="9525">
                <a:solidFill>
                  <a:schemeClr val="accent1"/>
                </a:solidFill>
              </a:ln>
              <a:effectLst/>
            </c:spPr>
          </c:marker>
          <c:yVal>
            <c:numRef>
              <c:f>Sheet1!$B$2:$B$4</c:f>
              <c:numCache>
                <c:formatCode>0.00E+00</c:formatCode>
                <c:ptCount val="3"/>
                <c:pt idx="0">
                  <c:v>0</c:v>
                </c:pt>
                <c:pt idx="1">
                  <c:v>0</c:v>
                </c:pt>
                <c:pt idx="2" formatCode="General">
                  <c:v>0</c:v>
                </c:pt>
              </c:numCache>
            </c:numRef>
          </c:yVal>
          <c:smooth val="0"/>
          <c:extLst>
            <c:ext xmlns:c16="http://schemas.microsoft.com/office/drawing/2014/chart" uri="{C3380CC4-5D6E-409C-BE32-E72D297353CC}">
              <c16:uniqueId val="{00000000-D74C-3D46-93BD-E9FAFF4C406B}"/>
            </c:ext>
          </c:extLst>
        </c:ser>
        <c:dLbls>
          <c:showLegendKey val="0"/>
          <c:showVal val="0"/>
          <c:showCatName val="0"/>
          <c:showSerName val="0"/>
          <c:showPercent val="0"/>
          <c:showBubbleSize val="0"/>
        </c:dLbls>
        <c:axId val="1978994351"/>
        <c:axId val="1960395311"/>
      </c:scatterChart>
      <c:valAx>
        <c:axId val="1978994351"/>
        <c:scaling>
          <c:logBase val="10"/>
          <c:orientation val="minMax"/>
          <c:max val="100000"/>
          <c:min val="9.9999999999999998E-20"/>
        </c:scaling>
        <c:delete val="0"/>
        <c:axPos val="b"/>
        <c:majorGridlines>
          <c:spPr>
            <a:ln w="9525" cap="flat" cmpd="sng" algn="ctr">
              <a:noFill/>
              <a:round/>
            </a:ln>
            <a:effectLst/>
          </c:spPr>
        </c:majorGridlines>
        <c:numFmt formatCode="0.00E+00" sourceLinked="0"/>
        <c:majorTickMark val="out"/>
        <c:minorTickMark val="out"/>
        <c:tickLblPos val="none"/>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60395311"/>
        <c:crosses val="autoZero"/>
        <c:crossBetween val="midCat"/>
        <c:majorUnit val="10"/>
        <c:minorUnit val="10"/>
      </c:valAx>
      <c:valAx>
        <c:axId val="1960395311"/>
        <c:scaling>
          <c:orientation val="minMax"/>
          <c:max val="500"/>
          <c:min val="100"/>
        </c:scaling>
        <c:delete val="0"/>
        <c:axPos val="l"/>
        <c:majorGridlines>
          <c:spPr>
            <a:ln w="9525" cap="flat" cmpd="sng" algn="ctr">
              <a:noFill/>
              <a:round/>
            </a:ln>
            <a:effectLst/>
          </c:spPr>
        </c:majorGridlines>
        <c:numFmt formatCode="0.00E+00" sourceLinked="1"/>
        <c:majorTickMark val="out"/>
        <c:minorTickMark val="out"/>
        <c:tickLblPos val="none"/>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78994351"/>
        <c:crossesAt val="9.9999999999999995E-21"/>
        <c:crossBetween val="midCat"/>
        <c:majorUnit val="100"/>
        <c:minorUnit val="5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0F5A5-67E5-3842-AA65-BE709483C6E9}" type="datetimeFigureOut">
              <a:rPr lang="en-US" smtClean="0"/>
              <a:t>4/2/25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E98CC2-200C-5647-AF1F-E4467922C0D3}" type="slidenum">
              <a:rPr lang="en-US" smtClean="0"/>
              <a:t>‹#›</a:t>
            </a:fld>
            <a:endParaRPr lang="en-US"/>
          </a:p>
        </p:txBody>
      </p:sp>
    </p:spTree>
    <p:extLst>
      <p:ext uri="{BB962C8B-B14F-4D97-AF65-F5344CB8AC3E}">
        <p14:creationId xmlns:p14="http://schemas.microsoft.com/office/powerpoint/2010/main" val="1523096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E98CC2-200C-5647-AF1F-E4467922C0D3}" type="slidenum">
              <a:rPr lang="en-US" smtClean="0"/>
              <a:t>10</a:t>
            </a:fld>
            <a:endParaRPr lang="en-US"/>
          </a:p>
        </p:txBody>
      </p:sp>
    </p:spTree>
    <p:extLst>
      <p:ext uri="{BB962C8B-B14F-4D97-AF65-F5344CB8AC3E}">
        <p14:creationId xmlns:p14="http://schemas.microsoft.com/office/powerpoint/2010/main" val="912573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strength of interaction, and the constant</a:t>
            </a:r>
          </a:p>
        </p:txBody>
      </p:sp>
      <p:sp>
        <p:nvSpPr>
          <p:cNvPr id="4" name="Slide Number Placeholder 3"/>
          <p:cNvSpPr>
            <a:spLocks noGrp="1"/>
          </p:cNvSpPr>
          <p:nvPr>
            <p:ph type="sldNum" sz="quarter" idx="5"/>
          </p:nvPr>
        </p:nvSpPr>
        <p:spPr/>
        <p:txBody>
          <a:bodyPr/>
          <a:lstStyle/>
          <a:p>
            <a:fld id="{43E98CC2-200C-5647-AF1F-E4467922C0D3}" type="slidenum">
              <a:rPr lang="en-US" smtClean="0"/>
              <a:t>11</a:t>
            </a:fld>
            <a:endParaRPr lang="en-US"/>
          </a:p>
        </p:txBody>
      </p:sp>
    </p:spTree>
    <p:extLst>
      <p:ext uri="{BB962C8B-B14F-4D97-AF65-F5344CB8AC3E}">
        <p14:creationId xmlns:p14="http://schemas.microsoft.com/office/powerpoint/2010/main" val="497194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E98CC2-200C-5647-AF1F-E4467922C0D3}" type="slidenum">
              <a:rPr lang="en-US" smtClean="0"/>
              <a:t>16</a:t>
            </a:fld>
            <a:endParaRPr lang="en-US"/>
          </a:p>
        </p:txBody>
      </p:sp>
    </p:spTree>
    <p:extLst>
      <p:ext uri="{BB962C8B-B14F-4D97-AF65-F5344CB8AC3E}">
        <p14:creationId xmlns:p14="http://schemas.microsoft.com/office/powerpoint/2010/main" val="44401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E98CC2-200C-5647-AF1F-E4467922C0D3}" type="slidenum">
              <a:rPr lang="en-US" smtClean="0"/>
              <a:t>18</a:t>
            </a:fld>
            <a:endParaRPr lang="en-US"/>
          </a:p>
        </p:txBody>
      </p:sp>
    </p:spTree>
    <p:extLst>
      <p:ext uri="{BB962C8B-B14F-4D97-AF65-F5344CB8AC3E}">
        <p14:creationId xmlns:p14="http://schemas.microsoft.com/office/powerpoint/2010/main" val="385711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1E0A8-B4AF-E7F5-D23C-16004FB32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423F6-D57A-EADA-7E25-1921FC92C1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A1DA4-478D-AF35-5842-96A2290AA4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1E84A5-305B-0406-9A76-AF79452F7647}"/>
              </a:ext>
            </a:extLst>
          </p:cNvPr>
          <p:cNvSpPr>
            <a:spLocks noGrp="1"/>
          </p:cNvSpPr>
          <p:nvPr>
            <p:ph type="sldNum" sz="quarter" idx="5"/>
          </p:nvPr>
        </p:nvSpPr>
        <p:spPr/>
        <p:txBody>
          <a:bodyPr/>
          <a:lstStyle/>
          <a:p>
            <a:fld id="{43E98CC2-200C-5647-AF1F-E4467922C0D3}" type="slidenum">
              <a:rPr lang="en-US" smtClean="0"/>
              <a:t>19</a:t>
            </a:fld>
            <a:endParaRPr lang="en-US"/>
          </a:p>
        </p:txBody>
      </p:sp>
    </p:spTree>
    <p:extLst>
      <p:ext uri="{BB962C8B-B14F-4D97-AF65-F5344CB8AC3E}">
        <p14:creationId xmlns:p14="http://schemas.microsoft.com/office/powerpoint/2010/main" val="2076019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1B1B1B"/>
                </a:solidFill>
                <a:effectLst/>
                <a:latin typeface="Cambria" panose="02040503050406030204" pitchFamily="18" charset="0"/>
              </a:rPr>
              <a:t>Common equilibration work-flows are shown; these vary depending on the target ensemble for production simulations (right). Typically, an Initial phase of equilibration at constant volume and temperature Is needed to bring the system to the desired target temperature or energy. For stability reasons, this initial phase is usually needed even if the goal is to also bring the system to a target pressure. If the production ensemble Is an NVE ensemble, an Initial NVT simulation Is usually followed by a short additional NVE equilibration before collection of production data. If the production ensemble is NVT, protocols may differ depending on whether it is necessary to allow the system to equilibrate to a particular </a:t>
            </a:r>
            <a:r>
              <a:rPr lang="en-GB" b="0" i="0" u="none" strike="noStrike" dirty="0" err="1">
                <a:solidFill>
                  <a:srgbClr val="1B1B1B"/>
                </a:solidFill>
                <a:effectLst/>
                <a:latin typeface="Cambria" panose="02040503050406030204" pitchFamily="18" charset="0"/>
              </a:rPr>
              <a:t>denslty</a:t>
            </a:r>
            <a:r>
              <a:rPr lang="en-GB" b="0" i="0" u="none" strike="noStrike" dirty="0">
                <a:solidFill>
                  <a:srgbClr val="1B1B1B"/>
                </a:solidFill>
                <a:effectLst/>
                <a:latin typeface="Cambria" panose="02040503050406030204" pitchFamily="18" charset="0"/>
              </a:rPr>
              <a:t>/volume or whether the volume Is selected </a:t>
            </a:r>
            <a:r>
              <a:rPr lang="en-GB" b="0" i="1" u="none" strike="noStrike" dirty="0">
                <a:solidFill>
                  <a:srgbClr val="1B1B1B"/>
                </a:solidFill>
                <a:effectLst/>
                <a:latin typeface="Cambria" panose="02040503050406030204" pitchFamily="18" charset="0"/>
              </a:rPr>
              <a:t>a priori</a:t>
            </a:r>
            <a:r>
              <a:rPr lang="en-GB" b="0" i="0" u="none" strike="noStrike" dirty="0">
                <a:solidFill>
                  <a:srgbClr val="1B1B1B"/>
                </a:solidFill>
                <a:effectLst/>
                <a:latin typeface="Cambria" panose="02040503050406030204" pitchFamily="18" charset="0"/>
              </a:rPr>
              <a:t>(second and third rows). And If production Is to be NPT, It Is usually equilibrated first at NVT before equilibrating to the target pressure (final row).</a:t>
            </a:r>
            <a:endParaRPr lang="en-US" dirty="0"/>
          </a:p>
        </p:txBody>
      </p:sp>
      <p:sp>
        <p:nvSpPr>
          <p:cNvPr id="4" name="Slide Number Placeholder 3"/>
          <p:cNvSpPr>
            <a:spLocks noGrp="1"/>
          </p:cNvSpPr>
          <p:nvPr>
            <p:ph type="sldNum" sz="quarter" idx="5"/>
          </p:nvPr>
        </p:nvSpPr>
        <p:spPr/>
        <p:txBody>
          <a:bodyPr/>
          <a:lstStyle/>
          <a:p>
            <a:fld id="{43E98CC2-200C-5647-AF1F-E4467922C0D3}" type="slidenum">
              <a:rPr lang="en-US" smtClean="0"/>
              <a:t>22</a:t>
            </a:fld>
            <a:endParaRPr lang="en-US"/>
          </a:p>
        </p:txBody>
      </p:sp>
    </p:spTree>
    <p:extLst>
      <p:ext uri="{BB962C8B-B14F-4D97-AF65-F5344CB8AC3E}">
        <p14:creationId xmlns:p14="http://schemas.microsoft.com/office/powerpoint/2010/main" val="178561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E98CC2-200C-5647-AF1F-E4467922C0D3}" type="slidenum">
              <a:rPr lang="en-US" smtClean="0"/>
              <a:t>23</a:t>
            </a:fld>
            <a:endParaRPr lang="en-US"/>
          </a:p>
        </p:txBody>
      </p:sp>
    </p:spTree>
    <p:extLst>
      <p:ext uri="{BB962C8B-B14F-4D97-AF65-F5344CB8AC3E}">
        <p14:creationId xmlns:p14="http://schemas.microsoft.com/office/powerpoint/2010/main" val="1048114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E98CC2-200C-5647-AF1F-E4467922C0D3}" type="slidenum">
              <a:rPr lang="en-US" smtClean="0"/>
              <a:t>26</a:t>
            </a:fld>
            <a:endParaRPr lang="en-US"/>
          </a:p>
        </p:txBody>
      </p:sp>
    </p:spTree>
    <p:extLst>
      <p:ext uri="{BB962C8B-B14F-4D97-AF65-F5344CB8AC3E}">
        <p14:creationId xmlns:p14="http://schemas.microsoft.com/office/powerpoint/2010/main" val="1655649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E98CC2-200C-5647-AF1F-E4467922C0D3}" type="slidenum">
              <a:rPr lang="en-US" smtClean="0"/>
              <a:t>28</a:t>
            </a:fld>
            <a:endParaRPr lang="en-US"/>
          </a:p>
        </p:txBody>
      </p:sp>
    </p:spTree>
    <p:extLst>
      <p:ext uri="{BB962C8B-B14F-4D97-AF65-F5344CB8AC3E}">
        <p14:creationId xmlns:p14="http://schemas.microsoft.com/office/powerpoint/2010/main" val="151854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72A6-744B-9441-887A-676DCD88C2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F761AD-6B64-D043-B371-4F9F1AEF47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0FB81B-7ED2-0D47-864C-5E68BC41F9F3}"/>
              </a:ext>
            </a:extLst>
          </p:cNvPr>
          <p:cNvSpPr>
            <a:spLocks noGrp="1"/>
          </p:cNvSpPr>
          <p:nvPr>
            <p:ph type="dt" sz="half" idx="10"/>
          </p:nvPr>
        </p:nvSpPr>
        <p:spPr/>
        <p:txBody>
          <a:bodyPr/>
          <a:lstStyle/>
          <a:p>
            <a:fld id="{BB081BB5-E20A-CD4C-947A-3D344C8E0D4E}" type="datetimeFigureOut">
              <a:rPr lang="en-US" smtClean="0"/>
              <a:t>4/2/25</a:t>
            </a:fld>
            <a:endParaRPr lang="en-US"/>
          </a:p>
        </p:txBody>
      </p:sp>
      <p:sp>
        <p:nvSpPr>
          <p:cNvPr id="5" name="Footer Placeholder 4">
            <a:extLst>
              <a:ext uri="{FF2B5EF4-FFF2-40B4-BE49-F238E27FC236}">
                <a16:creationId xmlns:a16="http://schemas.microsoft.com/office/drawing/2014/main" id="{B079D41C-19A4-354E-A160-F757AC01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0935B-B179-5A4E-9355-A95D913601DC}"/>
              </a:ext>
            </a:extLst>
          </p:cNvPr>
          <p:cNvSpPr>
            <a:spLocks noGrp="1"/>
          </p:cNvSpPr>
          <p:nvPr>
            <p:ph type="sldNum" sz="quarter" idx="12"/>
          </p:nvPr>
        </p:nvSpPr>
        <p:spPr/>
        <p:txBody>
          <a:bodyPr/>
          <a:lstStyle/>
          <a:p>
            <a:fld id="{39F39249-436B-5C40-A138-6331E046F7A4}" type="slidenum">
              <a:rPr lang="en-US" smtClean="0"/>
              <a:t>‹#›</a:t>
            </a:fld>
            <a:endParaRPr lang="en-US"/>
          </a:p>
        </p:txBody>
      </p:sp>
    </p:spTree>
    <p:extLst>
      <p:ext uri="{BB962C8B-B14F-4D97-AF65-F5344CB8AC3E}">
        <p14:creationId xmlns:p14="http://schemas.microsoft.com/office/powerpoint/2010/main" val="251943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682E-3666-E44C-9A83-2C46A0BF99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F5C7AF-26B3-564D-849D-3E4F2BD449C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89CD6-2C46-9144-AE76-3900F6EA1F34}"/>
              </a:ext>
            </a:extLst>
          </p:cNvPr>
          <p:cNvSpPr>
            <a:spLocks noGrp="1"/>
          </p:cNvSpPr>
          <p:nvPr>
            <p:ph type="dt" sz="half" idx="10"/>
          </p:nvPr>
        </p:nvSpPr>
        <p:spPr/>
        <p:txBody>
          <a:bodyPr/>
          <a:lstStyle/>
          <a:p>
            <a:fld id="{BB081BB5-E20A-CD4C-947A-3D344C8E0D4E}" type="datetimeFigureOut">
              <a:rPr lang="en-US" smtClean="0"/>
              <a:t>4/2/25</a:t>
            </a:fld>
            <a:endParaRPr lang="en-US"/>
          </a:p>
        </p:txBody>
      </p:sp>
      <p:sp>
        <p:nvSpPr>
          <p:cNvPr id="5" name="Footer Placeholder 4">
            <a:extLst>
              <a:ext uri="{FF2B5EF4-FFF2-40B4-BE49-F238E27FC236}">
                <a16:creationId xmlns:a16="http://schemas.microsoft.com/office/drawing/2014/main" id="{2E442775-68B8-934D-8F4C-6786D9C6E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D35C9-DF30-F240-ADF2-8E7434802D29}"/>
              </a:ext>
            </a:extLst>
          </p:cNvPr>
          <p:cNvSpPr>
            <a:spLocks noGrp="1"/>
          </p:cNvSpPr>
          <p:nvPr>
            <p:ph type="sldNum" sz="quarter" idx="12"/>
          </p:nvPr>
        </p:nvSpPr>
        <p:spPr/>
        <p:txBody>
          <a:bodyPr/>
          <a:lstStyle/>
          <a:p>
            <a:fld id="{39F39249-436B-5C40-A138-6331E046F7A4}" type="slidenum">
              <a:rPr lang="en-US" smtClean="0"/>
              <a:t>‹#›</a:t>
            </a:fld>
            <a:endParaRPr lang="en-US"/>
          </a:p>
        </p:txBody>
      </p:sp>
    </p:spTree>
    <p:extLst>
      <p:ext uri="{BB962C8B-B14F-4D97-AF65-F5344CB8AC3E}">
        <p14:creationId xmlns:p14="http://schemas.microsoft.com/office/powerpoint/2010/main" val="2091958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A7BD74-58B1-EC4E-9E17-18F0B90322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B9B2EA-639B-DB49-9F09-32D7C4ACFC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851836-92BF-9C42-86E0-D7D3D96DF58B}"/>
              </a:ext>
            </a:extLst>
          </p:cNvPr>
          <p:cNvSpPr>
            <a:spLocks noGrp="1"/>
          </p:cNvSpPr>
          <p:nvPr>
            <p:ph type="dt" sz="half" idx="10"/>
          </p:nvPr>
        </p:nvSpPr>
        <p:spPr/>
        <p:txBody>
          <a:bodyPr/>
          <a:lstStyle/>
          <a:p>
            <a:fld id="{BB081BB5-E20A-CD4C-947A-3D344C8E0D4E}" type="datetimeFigureOut">
              <a:rPr lang="en-US" smtClean="0"/>
              <a:t>4/2/25</a:t>
            </a:fld>
            <a:endParaRPr lang="en-US"/>
          </a:p>
        </p:txBody>
      </p:sp>
      <p:sp>
        <p:nvSpPr>
          <p:cNvPr id="5" name="Footer Placeholder 4">
            <a:extLst>
              <a:ext uri="{FF2B5EF4-FFF2-40B4-BE49-F238E27FC236}">
                <a16:creationId xmlns:a16="http://schemas.microsoft.com/office/drawing/2014/main" id="{6FCEB755-E1CD-1B44-B91C-41734842F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3E7970-9236-9947-8ED8-E6B63BF4D941}"/>
              </a:ext>
            </a:extLst>
          </p:cNvPr>
          <p:cNvSpPr>
            <a:spLocks noGrp="1"/>
          </p:cNvSpPr>
          <p:nvPr>
            <p:ph type="sldNum" sz="quarter" idx="12"/>
          </p:nvPr>
        </p:nvSpPr>
        <p:spPr/>
        <p:txBody>
          <a:bodyPr/>
          <a:lstStyle/>
          <a:p>
            <a:fld id="{39F39249-436B-5C40-A138-6331E046F7A4}" type="slidenum">
              <a:rPr lang="en-US" smtClean="0"/>
              <a:t>‹#›</a:t>
            </a:fld>
            <a:endParaRPr lang="en-US"/>
          </a:p>
        </p:txBody>
      </p:sp>
    </p:spTree>
    <p:extLst>
      <p:ext uri="{BB962C8B-B14F-4D97-AF65-F5344CB8AC3E}">
        <p14:creationId xmlns:p14="http://schemas.microsoft.com/office/powerpoint/2010/main" val="2464154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View of beach and sea from a grassy sand dune"/>
          <p:cNvSpPr>
            <a:spLocks noGrp="1"/>
          </p:cNvSpPr>
          <p:nvPr>
            <p:ph type="pic" idx="21"/>
          </p:nvPr>
        </p:nvSpPr>
        <p:spPr>
          <a:xfrm>
            <a:off x="1562984" y="-196850"/>
            <a:ext cx="9067801" cy="6045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317500" y="4756150"/>
            <a:ext cx="11557000" cy="1003300"/>
          </a:xfrm>
          <a:prstGeom prst="rect">
            <a:avLst/>
          </a:prstGeom>
        </p:spPr>
        <p:txBody>
          <a:bodyPr anchor="b"/>
          <a:lstStyle/>
          <a:p>
            <a:r>
              <a:t>Title Text</a:t>
            </a:r>
          </a:p>
        </p:txBody>
      </p:sp>
      <p:sp>
        <p:nvSpPr>
          <p:cNvPr id="22" name="Body Level One…"/>
          <p:cNvSpPr txBox="1">
            <a:spLocks noGrp="1"/>
          </p:cNvSpPr>
          <p:nvPr>
            <p:ph type="body" sz="quarter" idx="1"/>
          </p:nvPr>
        </p:nvSpPr>
        <p:spPr>
          <a:xfrm>
            <a:off x="317500" y="5721350"/>
            <a:ext cx="11557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5406045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C5BE-DA9B-E972-16E3-3A17537E10D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7317B3D-2D7D-2E32-0B54-9AB28F9F1C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A5D3BF8-4B4C-395D-07F5-7F1057ABF78F}"/>
              </a:ext>
            </a:extLst>
          </p:cNvPr>
          <p:cNvSpPr>
            <a:spLocks noGrp="1"/>
          </p:cNvSpPr>
          <p:nvPr>
            <p:ph type="dt" sz="half" idx="10"/>
          </p:nvPr>
        </p:nvSpPr>
        <p:spPr/>
        <p:txBody>
          <a:bodyPr/>
          <a:lstStyle/>
          <a:p>
            <a:fld id="{C3A52CDE-4A1F-5545-B973-9DB96B5FF8E8}" type="datetimeFigureOut">
              <a:rPr lang="en-US" smtClean="0"/>
              <a:t>4/2/25</a:t>
            </a:fld>
            <a:endParaRPr lang="en-US"/>
          </a:p>
        </p:txBody>
      </p:sp>
      <p:sp>
        <p:nvSpPr>
          <p:cNvPr id="5" name="Footer Placeholder 4">
            <a:extLst>
              <a:ext uri="{FF2B5EF4-FFF2-40B4-BE49-F238E27FC236}">
                <a16:creationId xmlns:a16="http://schemas.microsoft.com/office/drawing/2014/main" id="{778B6F9F-B2C6-4525-2D73-1E5D204DE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80590-3CD6-EADC-14E5-216EED789CC4}"/>
              </a:ext>
            </a:extLst>
          </p:cNvPr>
          <p:cNvSpPr>
            <a:spLocks noGrp="1"/>
          </p:cNvSpPr>
          <p:nvPr>
            <p:ph type="sldNum" sz="quarter" idx="12"/>
          </p:nvPr>
        </p:nvSpPr>
        <p:spPr/>
        <p:txBody>
          <a:bodyPr/>
          <a:lstStyle/>
          <a:p>
            <a:fld id="{EEAFE0E0-7449-5140-9AC6-7DE1FD4C9BD8}" type="slidenum">
              <a:rPr lang="en-US" smtClean="0"/>
              <a:t>‹#›</a:t>
            </a:fld>
            <a:endParaRPr lang="en-US"/>
          </a:p>
        </p:txBody>
      </p:sp>
    </p:spTree>
    <p:extLst>
      <p:ext uri="{BB962C8B-B14F-4D97-AF65-F5344CB8AC3E}">
        <p14:creationId xmlns:p14="http://schemas.microsoft.com/office/powerpoint/2010/main" val="2443237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6E0AB-A366-34D4-F13A-9374DD4B4C0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45A4860-341A-5F3B-7212-36EE17E834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767234-7925-9407-98A4-A6F4D2AF84E6}"/>
              </a:ext>
            </a:extLst>
          </p:cNvPr>
          <p:cNvSpPr>
            <a:spLocks noGrp="1"/>
          </p:cNvSpPr>
          <p:nvPr>
            <p:ph type="dt" sz="half" idx="10"/>
          </p:nvPr>
        </p:nvSpPr>
        <p:spPr/>
        <p:txBody>
          <a:bodyPr/>
          <a:lstStyle/>
          <a:p>
            <a:fld id="{C3A52CDE-4A1F-5545-B973-9DB96B5FF8E8}" type="datetimeFigureOut">
              <a:rPr lang="en-US" smtClean="0"/>
              <a:t>4/2/25</a:t>
            </a:fld>
            <a:endParaRPr lang="en-US"/>
          </a:p>
        </p:txBody>
      </p:sp>
      <p:sp>
        <p:nvSpPr>
          <p:cNvPr id="5" name="Footer Placeholder 4">
            <a:extLst>
              <a:ext uri="{FF2B5EF4-FFF2-40B4-BE49-F238E27FC236}">
                <a16:creationId xmlns:a16="http://schemas.microsoft.com/office/drawing/2014/main" id="{E67CD1A9-1E15-B27D-D7E7-BE96293E8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9A649-C59B-6A71-29A2-EDE6959722CC}"/>
              </a:ext>
            </a:extLst>
          </p:cNvPr>
          <p:cNvSpPr>
            <a:spLocks noGrp="1"/>
          </p:cNvSpPr>
          <p:nvPr>
            <p:ph type="sldNum" sz="quarter" idx="12"/>
          </p:nvPr>
        </p:nvSpPr>
        <p:spPr/>
        <p:txBody>
          <a:bodyPr/>
          <a:lstStyle/>
          <a:p>
            <a:fld id="{EEAFE0E0-7449-5140-9AC6-7DE1FD4C9BD8}" type="slidenum">
              <a:rPr lang="en-US" smtClean="0"/>
              <a:t>‹#›</a:t>
            </a:fld>
            <a:endParaRPr lang="en-US"/>
          </a:p>
        </p:txBody>
      </p:sp>
    </p:spTree>
    <p:extLst>
      <p:ext uri="{BB962C8B-B14F-4D97-AF65-F5344CB8AC3E}">
        <p14:creationId xmlns:p14="http://schemas.microsoft.com/office/powerpoint/2010/main" val="2240495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F8A9-12EF-433C-DE37-A1DF7A22883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BB6992B-263E-A94F-4290-601423D4E59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55BC70F-E642-5C39-191F-AC185CAA62AD}"/>
              </a:ext>
            </a:extLst>
          </p:cNvPr>
          <p:cNvSpPr>
            <a:spLocks noGrp="1"/>
          </p:cNvSpPr>
          <p:nvPr>
            <p:ph type="dt" sz="half" idx="10"/>
          </p:nvPr>
        </p:nvSpPr>
        <p:spPr/>
        <p:txBody>
          <a:bodyPr/>
          <a:lstStyle/>
          <a:p>
            <a:fld id="{C3A52CDE-4A1F-5545-B973-9DB96B5FF8E8}" type="datetimeFigureOut">
              <a:rPr lang="en-US" smtClean="0"/>
              <a:t>4/2/25</a:t>
            </a:fld>
            <a:endParaRPr lang="en-US"/>
          </a:p>
        </p:txBody>
      </p:sp>
      <p:sp>
        <p:nvSpPr>
          <p:cNvPr id="5" name="Footer Placeholder 4">
            <a:extLst>
              <a:ext uri="{FF2B5EF4-FFF2-40B4-BE49-F238E27FC236}">
                <a16:creationId xmlns:a16="http://schemas.microsoft.com/office/drawing/2014/main" id="{4E51AB6E-574A-9506-91F3-5141F4449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18A3E-F1D2-8C90-0CBC-4949E64A1B23}"/>
              </a:ext>
            </a:extLst>
          </p:cNvPr>
          <p:cNvSpPr>
            <a:spLocks noGrp="1"/>
          </p:cNvSpPr>
          <p:nvPr>
            <p:ph type="sldNum" sz="quarter" idx="12"/>
          </p:nvPr>
        </p:nvSpPr>
        <p:spPr/>
        <p:txBody>
          <a:bodyPr/>
          <a:lstStyle/>
          <a:p>
            <a:fld id="{EEAFE0E0-7449-5140-9AC6-7DE1FD4C9BD8}" type="slidenum">
              <a:rPr lang="en-US" smtClean="0"/>
              <a:t>‹#›</a:t>
            </a:fld>
            <a:endParaRPr lang="en-US"/>
          </a:p>
        </p:txBody>
      </p:sp>
    </p:spTree>
    <p:extLst>
      <p:ext uri="{BB962C8B-B14F-4D97-AF65-F5344CB8AC3E}">
        <p14:creationId xmlns:p14="http://schemas.microsoft.com/office/powerpoint/2010/main" val="347353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478A-460E-8FE2-4537-3C882B0777E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EEFF1C7-A9C3-4507-427E-A0CB6695267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F3B44F-E0E2-80C7-FAD0-470FE11DE4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556E2FF-1B33-90C0-82CD-2F25DFB1A7CA}"/>
              </a:ext>
            </a:extLst>
          </p:cNvPr>
          <p:cNvSpPr>
            <a:spLocks noGrp="1"/>
          </p:cNvSpPr>
          <p:nvPr>
            <p:ph type="dt" sz="half" idx="10"/>
          </p:nvPr>
        </p:nvSpPr>
        <p:spPr/>
        <p:txBody>
          <a:bodyPr/>
          <a:lstStyle/>
          <a:p>
            <a:fld id="{C3A52CDE-4A1F-5545-B973-9DB96B5FF8E8}" type="datetimeFigureOut">
              <a:rPr lang="en-US" smtClean="0"/>
              <a:t>4/2/25</a:t>
            </a:fld>
            <a:endParaRPr lang="en-US"/>
          </a:p>
        </p:txBody>
      </p:sp>
      <p:sp>
        <p:nvSpPr>
          <p:cNvPr id="6" name="Footer Placeholder 5">
            <a:extLst>
              <a:ext uri="{FF2B5EF4-FFF2-40B4-BE49-F238E27FC236}">
                <a16:creationId xmlns:a16="http://schemas.microsoft.com/office/drawing/2014/main" id="{8E389941-4C27-C6CE-1B4A-2A3425C5F7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EE9A8-F181-6BC5-08F4-C834E0F4DF89}"/>
              </a:ext>
            </a:extLst>
          </p:cNvPr>
          <p:cNvSpPr>
            <a:spLocks noGrp="1"/>
          </p:cNvSpPr>
          <p:nvPr>
            <p:ph type="sldNum" sz="quarter" idx="12"/>
          </p:nvPr>
        </p:nvSpPr>
        <p:spPr/>
        <p:txBody>
          <a:bodyPr/>
          <a:lstStyle/>
          <a:p>
            <a:fld id="{EEAFE0E0-7449-5140-9AC6-7DE1FD4C9BD8}" type="slidenum">
              <a:rPr lang="en-US" smtClean="0"/>
              <a:t>‹#›</a:t>
            </a:fld>
            <a:endParaRPr lang="en-US"/>
          </a:p>
        </p:txBody>
      </p:sp>
    </p:spTree>
    <p:extLst>
      <p:ext uri="{BB962C8B-B14F-4D97-AF65-F5344CB8AC3E}">
        <p14:creationId xmlns:p14="http://schemas.microsoft.com/office/powerpoint/2010/main" val="841946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2A19-94EC-1E68-93EB-2BC2B26AA74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0225BBF-5A52-2924-01DD-858A9C113C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6D0E166-0854-BDBE-F707-7EE560FB15A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D5A24F2-8075-6A84-1479-8FAF2540ED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FEF70F0-F59B-5194-9EB5-80A2628D089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ED3A7A0-1BDC-9950-082F-09D1AFDD5AA3}"/>
              </a:ext>
            </a:extLst>
          </p:cNvPr>
          <p:cNvSpPr>
            <a:spLocks noGrp="1"/>
          </p:cNvSpPr>
          <p:nvPr>
            <p:ph type="dt" sz="half" idx="10"/>
          </p:nvPr>
        </p:nvSpPr>
        <p:spPr/>
        <p:txBody>
          <a:bodyPr/>
          <a:lstStyle/>
          <a:p>
            <a:fld id="{C3A52CDE-4A1F-5545-B973-9DB96B5FF8E8}" type="datetimeFigureOut">
              <a:rPr lang="en-US" smtClean="0"/>
              <a:t>4/2/25</a:t>
            </a:fld>
            <a:endParaRPr lang="en-US"/>
          </a:p>
        </p:txBody>
      </p:sp>
      <p:sp>
        <p:nvSpPr>
          <p:cNvPr id="8" name="Footer Placeholder 7">
            <a:extLst>
              <a:ext uri="{FF2B5EF4-FFF2-40B4-BE49-F238E27FC236}">
                <a16:creationId xmlns:a16="http://schemas.microsoft.com/office/drawing/2014/main" id="{FE3B9D4E-1C96-CC8A-6B16-C13A4B2E8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8BF49A-DA93-CDE7-36DE-F16750C92F17}"/>
              </a:ext>
            </a:extLst>
          </p:cNvPr>
          <p:cNvSpPr>
            <a:spLocks noGrp="1"/>
          </p:cNvSpPr>
          <p:nvPr>
            <p:ph type="sldNum" sz="quarter" idx="12"/>
          </p:nvPr>
        </p:nvSpPr>
        <p:spPr/>
        <p:txBody>
          <a:bodyPr/>
          <a:lstStyle/>
          <a:p>
            <a:fld id="{EEAFE0E0-7449-5140-9AC6-7DE1FD4C9BD8}" type="slidenum">
              <a:rPr lang="en-US" smtClean="0"/>
              <a:t>‹#›</a:t>
            </a:fld>
            <a:endParaRPr lang="en-US"/>
          </a:p>
        </p:txBody>
      </p:sp>
    </p:spTree>
    <p:extLst>
      <p:ext uri="{BB962C8B-B14F-4D97-AF65-F5344CB8AC3E}">
        <p14:creationId xmlns:p14="http://schemas.microsoft.com/office/powerpoint/2010/main" val="1373354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CDEA-0C92-7C7F-A975-F1AB131DB0B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3A73D40-9CA7-3390-01AC-B18D659F3783}"/>
              </a:ext>
            </a:extLst>
          </p:cNvPr>
          <p:cNvSpPr>
            <a:spLocks noGrp="1"/>
          </p:cNvSpPr>
          <p:nvPr>
            <p:ph type="dt" sz="half" idx="10"/>
          </p:nvPr>
        </p:nvSpPr>
        <p:spPr/>
        <p:txBody>
          <a:bodyPr/>
          <a:lstStyle/>
          <a:p>
            <a:fld id="{C3A52CDE-4A1F-5545-B973-9DB96B5FF8E8}" type="datetimeFigureOut">
              <a:rPr lang="en-US" smtClean="0"/>
              <a:t>4/2/25</a:t>
            </a:fld>
            <a:endParaRPr lang="en-US"/>
          </a:p>
        </p:txBody>
      </p:sp>
      <p:sp>
        <p:nvSpPr>
          <p:cNvPr id="4" name="Footer Placeholder 3">
            <a:extLst>
              <a:ext uri="{FF2B5EF4-FFF2-40B4-BE49-F238E27FC236}">
                <a16:creationId xmlns:a16="http://schemas.microsoft.com/office/drawing/2014/main" id="{07236CCF-73D9-4EF7-22EE-6A70EE2753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1BBA84-B4BD-A790-07B4-EA348488A71F}"/>
              </a:ext>
            </a:extLst>
          </p:cNvPr>
          <p:cNvSpPr>
            <a:spLocks noGrp="1"/>
          </p:cNvSpPr>
          <p:nvPr>
            <p:ph type="sldNum" sz="quarter" idx="12"/>
          </p:nvPr>
        </p:nvSpPr>
        <p:spPr/>
        <p:txBody>
          <a:bodyPr/>
          <a:lstStyle/>
          <a:p>
            <a:fld id="{EEAFE0E0-7449-5140-9AC6-7DE1FD4C9BD8}" type="slidenum">
              <a:rPr lang="en-US" smtClean="0"/>
              <a:t>‹#›</a:t>
            </a:fld>
            <a:endParaRPr lang="en-US"/>
          </a:p>
        </p:txBody>
      </p:sp>
    </p:spTree>
    <p:extLst>
      <p:ext uri="{BB962C8B-B14F-4D97-AF65-F5344CB8AC3E}">
        <p14:creationId xmlns:p14="http://schemas.microsoft.com/office/powerpoint/2010/main" val="1584132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26BBDF-E554-8F79-F0E8-2AA73A25A472}"/>
              </a:ext>
            </a:extLst>
          </p:cNvPr>
          <p:cNvSpPr>
            <a:spLocks noGrp="1"/>
          </p:cNvSpPr>
          <p:nvPr>
            <p:ph type="dt" sz="half" idx="10"/>
          </p:nvPr>
        </p:nvSpPr>
        <p:spPr/>
        <p:txBody>
          <a:bodyPr/>
          <a:lstStyle/>
          <a:p>
            <a:fld id="{C3A52CDE-4A1F-5545-B973-9DB96B5FF8E8}" type="datetimeFigureOut">
              <a:rPr lang="en-US" smtClean="0"/>
              <a:t>4/2/25</a:t>
            </a:fld>
            <a:endParaRPr lang="en-US"/>
          </a:p>
        </p:txBody>
      </p:sp>
      <p:sp>
        <p:nvSpPr>
          <p:cNvPr id="3" name="Footer Placeholder 2">
            <a:extLst>
              <a:ext uri="{FF2B5EF4-FFF2-40B4-BE49-F238E27FC236}">
                <a16:creationId xmlns:a16="http://schemas.microsoft.com/office/drawing/2014/main" id="{AA502987-DB9F-F1D8-AD17-C086CD017B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E42FDE-F209-AC01-3241-5BD9EEE55B5F}"/>
              </a:ext>
            </a:extLst>
          </p:cNvPr>
          <p:cNvSpPr>
            <a:spLocks noGrp="1"/>
          </p:cNvSpPr>
          <p:nvPr>
            <p:ph type="sldNum" sz="quarter" idx="12"/>
          </p:nvPr>
        </p:nvSpPr>
        <p:spPr/>
        <p:txBody>
          <a:bodyPr/>
          <a:lstStyle/>
          <a:p>
            <a:fld id="{EEAFE0E0-7449-5140-9AC6-7DE1FD4C9BD8}" type="slidenum">
              <a:rPr lang="en-US" smtClean="0"/>
              <a:t>‹#›</a:t>
            </a:fld>
            <a:endParaRPr lang="en-US"/>
          </a:p>
        </p:txBody>
      </p:sp>
    </p:spTree>
    <p:extLst>
      <p:ext uri="{BB962C8B-B14F-4D97-AF65-F5344CB8AC3E}">
        <p14:creationId xmlns:p14="http://schemas.microsoft.com/office/powerpoint/2010/main" val="32921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F9DF7-0E1B-D140-A6F7-8DC473F70A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5E0E03-9744-CD46-9E2B-26C3C6EE62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0CC8D4-B272-F94B-BE9E-B962FEF5A854}"/>
              </a:ext>
            </a:extLst>
          </p:cNvPr>
          <p:cNvSpPr>
            <a:spLocks noGrp="1"/>
          </p:cNvSpPr>
          <p:nvPr>
            <p:ph type="dt" sz="half" idx="10"/>
          </p:nvPr>
        </p:nvSpPr>
        <p:spPr/>
        <p:txBody>
          <a:bodyPr/>
          <a:lstStyle/>
          <a:p>
            <a:fld id="{BB081BB5-E20A-CD4C-947A-3D344C8E0D4E}" type="datetimeFigureOut">
              <a:rPr lang="en-US" smtClean="0"/>
              <a:t>4/2/25</a:t>
            </a:fld>
            <a:endParaRPr lang="en-US"/>
          </a:p>
        </p:txBody>
      </p:sp>
      <p:sp>
        <p:nvSpPr>
          <p:cNvPr id="5" name="Footer Placeholder 4">
            <a:extLst>
              <a:ext uri="{FF2B5EF4-FFF2-40B4-BE49-F238E27FC236}">
                <a16:creationId xmlns:a16="http://schemas.microsoft.com/office/drawing/2014/main" id="{2A35F61B-07FD-FA4B-BBED-6C45443A80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AF85BF-E6DD-B447-A524-19DD0EF3B271}"/>
              </a:ext>
            </a:extLst>
          </p:cNvPr>
          <p:cNvSpPr>
            <a:spLocks noGrp="1"/>
          </p:cNvSpPr>
          <p:nvPr>
            <p:ph type="sldNum" sz="quarter" idx="12"/>
          </p:nvPr>
        </p:nvSpPr>
        <p:spPr/>
        <p:txBody>
          <a:bodyPr/>
          <a:lstStyle/>
          <a:p>
            <a:fld id="{39F39249-436B-5C40-A138-6331E046F7A4}" type="slidenum">
              <a:rPr lang="en-US" smtClean="0"/>
              <a:t>‹#›</a:t>
            </a:fld>
            <a:endParaRPr lang="en-US"/>
          </a:p>
        </p:txBody>
      </p:sp>
    </p:spTree>
    <p:extLst>
      <p:ext uri="{BB962C8B-B14F-4D97-AF65-F5344CB8AC3E}">
        <p14:creationId xmlns:p14="http://schemas.microsoft.com/office/powerpoint/2010/main" val="35594469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55B4-D0A5-CD7A-67AE-997BCF3BF0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9DE7477-6BD8-870A-CA93-F091F65076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9A84841-A2BF-83D0-FB47-DBC5D0478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2DEF00-451C-BED2-055A-A8D3B70F8877}"/>
              </a:ext>
            </a:extLst>
          </p:cNvPr>
          <p:cNvSpPr>
            <a:spLocks noGrp="1"/>
          </p:cNvSpPr>
          <p:nvPr>
            <p:ph type="dt" sz="half" idx="10"/>
          </p:nvPr>
        </p:nvSpPr>
        <p:spPr/>
        <p:txBody>
          <a:bodyPr/>
          <a:lstStyle/>
          <a:p>
            <a:fld id="{C3A52CDE-4A1F-5545-B973-9DB96B5FF8E8}" type="datetimeFigureOut">
              <a:rPr lang="en-US" smtClean="0"/>
              <a:t>4/2/25</a:t>
            </a:fld>
            <a:endParaRPr lang="en-US"/>
          </a:p>
        </p:txBody>
      </p:sp>
      <p:sp>
        <p:nvSpPr>
          <p:cNvPr id="6" name="Footer Placeholder 5">
            <a:extLst>
              <a:ext uri="{FF2B5EF4-FFF2-40B4-BE49-F238E27FC236}">
                <a16:creationId xmlns:a16="http://schemas.microsoft.com/office/drawing/2014/main" id="{04E0EFA3-16A8-0E88-8D82-79B1128D0C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01683-54C1-7A32-28B5-B081E4AB642E}"/>
              </a:ext>
            </a:extLst>
          </p:cNvPr>
          <p:cNvSpPr>
            <a:spLocks noGrp="1"/>
          </p:cNvSpPr>
          <p:nvPr>
            <p:ph type="sldNum" sz="quarter" idx="12"/>
          </p:nvPr>
        </p:nvSpPr>
        <p:spPr/>
        <p:txBody>
          <a:bodyPr/>
          <a:lstStyle/>
          <a:p>
            <a:fld id="{EEAFE0E0-7449-5140-9AC6-7DE1FD4C9BD8}" type="slidenum">
              <a:rPr lang="en-US" smtClean="0"/>
              <a:t>‹#›</a:t>
            </a:fld>
            <a:endParaRPr lang="en-US"/>
          </a:p>
        </p:txBody>
      </p:sp>
    </p:spTree>
    <p:extLst>
      <p:ext uri="{BB962C8B-B14F-4D97-AF65-F5344CB8AC3E}">
        <p14:creationId xmlns:p14="http://schemas.microsoft.com/office/powerpoint/2010/main" val="695385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C210-2267-C252-AF99-46706B0213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28B3AF8-B13C-A6BF-0129-63EFAA4962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39EA76-C8E5-2651-CFCF-73BDC1DEB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B997A24-C25C-1E8A-2829-179639462108}"/>
              </a:ext>
            </a:extLst>
          </p:cNvPr>
          <p:cNvSpPr>
            <a:spLocks noGrp="1"/>
          </p:cNvSpPr>
          <p:nvPr>
            <p:ph type="dt" sz="half" idx="10"/>
          </p:nvPr>
        </p:nvSpPr>
        <p:spPr/>
        <p:txBody>
          <a:bodyPr/>
          <a:lstStyle/>
          <a:p>
            <a:fld id="{C3A52CDE-4A1F-5545-B973-9DB96B5FF8E8}" type="datetimeFigureOut">
              <a:rPr lang="en-US" smtClean="0"/>
              <a:t>4/2/25</a:t>
            </a:fld>
            <a:endParaRPr lang="en-US"/>
          </a:p>
        </p:txBody>
      </p:sp>
      <p:sp>
        <p:nvSpPr>
          <p:cNvPr id="6" name="Footer Placeholder 5">
            <a:extLst>
              <a:ext uri="{FF2B5EF4-FFF2-40B4-BE49-F238E27FC236}">
                <a16:creationId xmlns:a16="http://schemas.microsoft.com/office/drawing/2014/main" id="{F4800E2A-CE5C-DEA1-67A8-14846C8FA0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5757E-7B49-E6AB-88BF-4C8EEB2D44F7}"/>
              </a:ext>
            </a:extLst>
          </p:cNvPr>
          <p:cNvSpPr>
            <a:spLocks noGrp="1"/>
          </p:cNvSpPr>
          <p:nvPr>
            <p:ph type="sldNum" sz="quarter" idx="12"/>
          </p:nvPr>
        </p:nvSpPr>
        <p:spPr/>
        <p:txBody>
          <a:bodyPr/>
          <a:lstStyle/>
          <a:p>
            <a:fld id="{EEAFE0E0-7449-5140-9AC6-7DE1FD4C9BD8}" type="slidenum">
              <a:rPr lang="en-US" smtClean="0"/>
              <a:t>‹#›</a:t>
            </a:fld>
            <a:endParaRPr lang="en-US"/>
          </a:p>
        </p:txBody>
      </p:sp>
    </p:spTree>
    <p:extLst>
      <p:ext uri="{BB962C8B-B14F-4D97-AF65-F5344CB8AC3E}">
        <p14:creationId xmlns:p14="http://schemas.microsoft.com/office/powerpoint/2010/main" val="1596165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9520-06F5-F40F-EAE8-848EB635F66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AF38E8F-566B-978C-B852-CBF6FF31BEC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EC99DB-5C10-C53C-7D41-FDD031F448AC}"/>
              </a:ext>
            </a:extLst>
          </p:cNvPr>
          <p:cNvSpPr>
            <a:spLocks noGrp="1"/>
          </p:cNvSpPr>
          <p:nvPr>
            <p:ph type="dt" sz="half" idx="10"/>
          </p:nvPr>
        </p:nvSpPr>
        <p:spPr/>
        <p:txBody>
          <a:bodyPr/>
          <a:lstStyle/>
          <a:p>
            <a:fld id="{C3A52CDE-4A1F-5545-B973-9DB96B5FF8E8}" type="datetimeFigureOut">
              <a:rPr lang="en-US" smtClean="0"/>
              <a:t>4/2/25</a:t>
            </a:fld>
            <a:endParaRPr lang="en-US"/>
          </a:p>
        </p:txBody>
      </p:sp>
      <p:sp>
        <p:nvSpPr>
          <p:cNvPr id="5" name="Footer Placeholder 4">
            <a:extLst>
              <a:ext uri="{FF2B5EF4-FFF2-40B4-BE49-F238E27FC236}">
                <a16:creationId xmlns:a16="http://schemas.microsoft.com/office/drawing/2014/main" id="{87936413-54E6-A6FB-DEEA-2DFF3649D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27CCB-E1CB-3DF4-8FD0-93B2EAD7366F}"/>
              </a:ext>
            </a:extLst>
          </p:cNvPr>
          <p:cNvSpPr>
            <a:spLocks noGrp="1"/>
          </p:cNvSpPr>
          <p:nvPr>
            <p:ph type="sldNum" sz="quarter" idx="12"/>
          </p:nvPr>
        </p:nvSpPr>
        <p:spPr/>
        <p:txBody>
          <a:bodyPr/>
          <a:lstStyle/>
          <a:p>
            <a:fld id="{EEAFE0E0-7449-5140-9AC6-7DE1FD4C9BD8}" type="slidenum">
              <a:rPr lang="en-US" smtClean="0"/>
              <a:t>‹#›</a:t>
            </a:fld>
            <a:endParaRPr lang="en-US"/>
          </a:p>
        </p:txBody>
      </p:sp>
    </p:spTree>
    <p:extLst>
      <p:ext uri="{BB962C8B-B14F-4D97-AF65-F5344CB8AC3E}">
        <p14:creationId xmlns:p14="http://schemas.microsoft.com/office/powerpoint/2010/main" val="2466640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51D33F-E2EA-8CC2-9197-CA4D9C8E72B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01FCB84-BC54-4675-1912-09C7F0A10DF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BD89DD-39E0-D086-312F-33906B9FCAA9}"/>
              </a:ext>
            </a:extLst>
          </p:cNvPr>
          <p:cNvSpPr>
            <a:spLocks noGrp="1"/>
          </p:cNvSpPr>
          <p:nvPr>
            <p:ph type="dt" sz="half" idx="10"/>
          </p:nvPr>
        </p:nvSpPr>
        <p:spPr/>
        <p:txBody>
          <a:bodyPr/>
          <a:lstStyle/>
          <a:p>
            <a:fld id="{C3A52CDE-4A1F-5545-B973-9DB96B5FF8E8}" type="datetimeFigureOut">
              <a:rPr lang="en-US" smtClean="0"/>
              <a:t>4/2/25</a:t>
            </a:fld>
            <a:endParaRPr lang="en-US"/>
          </a:p>
        </p:txBody>
      </p:sp>
      <p:sp>
        <p:nvSpPr>
          <p:cNvPr id="5" name="Footer Placeholder 4">
            <a:extLst>
              <a:ext uri="{FF2B5EF4-FFF2-40B4-BE49-F238E27FC236}">
                <a16:creationId xmlns:a16="http://schemas.microsoft.com/office/drawing/2014/main" id="{8521473B-654B-BE05-F4E7-EDF90CE43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CED02-EBF0-488D-389C-41185184548B}"/>
              </a:ext>
            </a:extLst>
          </p:cNvPr>
          <p:cNvSpPr>
            <a:spLocks noGrp="1"/>
          </p:cNvSpPr>
          <p:nvPr>
            <p:ph type="sldNum" sz="quarter" idx="12"/>
          </p:nvPr>
        </p:nvSpPr>
        <p:spPr/>
        <p:txBody>
          <a:bodyPr/>
          <a:lstStyle/>
          <a:p>
            <a:fld id="{EEAFE0E0-7449-5140-9AC6-7DE1FD4C9BD8}" type="slidenum">
              <a:rPr lang="en-US" smtClean="0"/>
              <a:t>‹#›</a:t>
            </a:fld>
            <a:endParaRPr lang="en-US"/>
          </a:p>
        </p:txBody>
      </p:sp>
    </p:spTree>
    <p:extLst>
      <p:ext uri="{BB962C8B-B14F-4D97-AF65-F5344CB8AC3E}">
        <p14:creationId xmlns:p14="http://schemas.microsoft.com/office/powerpoint/2010/main" val="1019659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2D0A-8AED-D549-93CC-1D7D8A936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C5BC3B-F74A-A643-98F2-3E31F80FD5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389030-0294-FA45-B9E0-E64EB1EFECA8}"/>
              </a:ext>
            </a:extLst>
          </p:cNvPr>
          <p:cNvSpPr>
            <a:spLocks noGrp="1"/>
          </p:cNvSpPr>
          <p:nvPr>
            <p:ph type="dt" sz="half" idx="10"/>
          </p:nvPr>
        </p:nvSpPr>
        <p:spPr/>
        <p:txBody>
          <a:bodyPr/>
          <a:lstStyle/>
          <a:p>
            <a:fld id="{BB081BB5-E20A-CD4C-947A-3D344C8E0D4E}" type="datetimeFigureOut">
              <a:rPr lang="en-US" smtClean="0"/>
              <a:t>4/2/25</a:t>
            </a:fld>
            <a:endParaRPr lang="en-US"/>
          </a:p>
        </p:txBody>
      </p:sp>
      <p:sp>
        <p:nvSpPr>
          <p:cNvPr id="5" name="Footer Placeholder 4">
            <a:extLst>
              <a:ext uri="{FF2B5EF4-FFF2-40B4-BE49-F238E27FC236}">
                <a16:creationId xmlns:a16="http://schemas.microsoft.com/office/drawing/2014/main" id="{84D14DE5-3390-7740-82AE-6898C3454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CEDF2-B69B-3241-A26A-96545258ADE5}"/>
              </a:ext>
            </a:extLst>
          </p:cNvPr>
          <p:cNvSpPr>
            <a:spLocks noGrp="1"/>
          </p:cNvSpPr>
          <p:nvPr>
            <p:ph type="sldNum" sz="quarter" idx="12"/>
          </p:nvPr>
        </p:nvSpPr>
        <p:spPr/>
        <p:txBody>
          <a:bodyPr/>
          <a:lstStyle/>
          <a:p>
            <a:fld id="{39F39249-436B-5C40-A138-6331E046F7A4}" type="slidenum">
              <a:rPr lang="en-US" smtClean="0"/>
              <a:t>‹#›</a:t>
            </a:fld>
            <a:endParaRPr lang="en-US"/>
          </a:p>
        </p:txBody>
      </p:sp>
    </p:spTree>
    <p:extLst>
      <p:ext uri="{BB962C8B-B14F-4D97-AF65-F5344CB8AC3E}">
        <p14:creationId xmlns:p14="http://schemas.microsoft.com/office/powerpoint/2010/main" val="4117575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A1A0-49DD-DB4C-9997-8BA89B20B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38351-0B3E-2340-846A-53457B3EAFB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F76E4D-86FC-004B-890D-9F8AD23DD3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AC7602-02BD-3F4E-A07E-A0708495731F}"/>
              </a:ext>
            </a:extLst>
          </p:cNvPr>
          <p:cNvSpPr>
            <a:spLocks noGrp="1"/>
          </p:cNvSpPr>
          <p:nvPr>
            <p:ph type="dt" sz="half" idx="10"/>
          </p:nvPr>
        </p:nvSpPr>
        <p:spPr/>
        <p:txBody>
          <a:bodyPr/>
          <a:lstStyle/>
          <a:p>
            <a:fld id="{BB081BB5-E20A-CD4C-947A-3D344C8E0D4E}" type="datetimeFigureOut">
              <a:rPr lang="en-US" smtClean="0"/>
              <a:t>4/2/25</a:t>
            </a:fld>
            <a:endParaRPr lang="en-US"/>
          </a:p>
        </p:txBody>
      </p:sp>
      <p:sp>
        <p:nvSpPr>
          <p:cNvPr id="6" name="Footer Placeholder 5">
            <a:extLst>
              <a:ext uri="{FF2B5EF4-FFF2-40B4-BE49-F238E27FC236}">
                <a16:creationId xmlns:a16="http://schemas.microsoft.com/office/drawing/2014/main" id="{64116169-023D-0E48-8A2B-22181D0523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C3088-D5DE-BD4A-A105-B21340857FDE}"/>
              </a:ext>
            </a:extLst>
          </p:cNvPr>
          <p:cNvSpPr>
            <a:spLocks noGrp="1"/>
          </p:cNvSpPr>
          <p:nvPr>
            <p:ph type="sldNum" sz="quarter" idx="12"/>
          </p:nvPr>
        </p:nvSpPr>
        <p:spPr/>
        <p:txBody>
          <a:bodyPr/>
          <a:lstStyle/>
          <a:p>
            <a:fld id="{39F39249-436B-5C40-A138-6331E046F7A4}" type="slidenum">
              <a:rPr lang="en-US" smtClean="0"/>
              <a:t>‹#›</a:t>
            </a:fld>
            <a:endParaRPr lang="en-US"/>
          </a:p>
        </p:txBody>
      </p:sp>
    </p:spTree>
    <p:extLst>
      <p:ext uri="{BB962C8B-B14F-4D97-AF65-F5344CB8AC3E}">
        <p14:creationId xmlns:p14="http://schemas.microsoft.com/office/powerpoint/2010/main" val="648609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8A7B-0E93-8D47-BBDD-3A8E279316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D2D14D-533C-194F-A112-8C47272AAF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36A07A-2673-9B4E-8C2A-1E5291F6A51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C8EC7A-D456-F642-A296-CED9ABA842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3226244-E2C5-3B42-96E1-1D561305E78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B45B3-5733-A04C-A3EC-EDC933D85EF2}"/>
              </a:ext>
            </a:extLst>
          </p:cNvPr>
          <p:cNvSpPr>
            <a:spLocks noGrp="1"/>
          </p:cNvSpPr>
          <p:nvPr>
            <p:ph type="dt" sz="half" idx="10"/>
          </p:nvPr>
        </p:nvSpPr>
        <p:spPr/>
        <p:txBody>
          <a:bodyPr/>
          <a:lstStyle/>
          <a:p>
            <a:fld id="{BB081BB5-E20A-CD4C-947A-3D344C8E0D4E}" type="datetimeFigureOut">
              <a:rPr lang="en-US" smtClean="0"/>
              <a:t>4/2/25</a:t>
            </a:fld>
            <a:endParaRPr lang="en-US"/>
          </a:p>
        </p:txBody>
      </p:sp>
      <p:sp>
        <p:nvSpPr>
          <p:cNvPr id="8" name="Footer Placeholder 7">
            <a:extLst>
              <a:ext uri="{FF2B5EF4-FFF2-40B4-BE49-F238E27FC236}">
                <a16:creationId xmlns:a16="http://schemas.microsoft.com/office/drawing/2014/main" id="{79FA68CC-11A8-884A-ADD0-BB79EAB8BD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862C1D-3D9E-C543-8052-CDEF642DB1FD}"/>
              </a:ext>
            </a:extLst>
          </p:cNvPr>
          <p:cNvSpPr>
            <a:spLocks noGrp="1"/>
          </p:cNvSpPr>
          <p:nvPr>
            <p:ph type="sldNum" sz="quarter" idx="12"/>
          </p:nvPr>
        </p:nvSpPr>
        <p:spPr/>
        <p:txBody>
          <a:bodyPr/>
          <a:lstStyle/>
          <a:p>
            <a:fld id="{39F39249-436B-5C40-A138-6331E046F7A4}" type="slidenum">
              <a:rPr lang="en-US" smtClean="0"/>
              <a:t>‹#›</a:t>
            </a:fld>
            <a:endParaRPr lang="en-US"/>
          </a:p>
        </p:txBody>
      </p:sp>
    </p:spTree>
    <p:extLst>
      <p:ext uri="{BB962C8B-B14F-4D97-AF65-F5344CB8AC3E}">
        <p14:creationId xmlns:p14="http://schemas.microsoft.com/office/powerpoint/2010/main" val="360865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21EA-4D73-1E4A-8384-96A3FBABA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EC2EBA-436B-DD4B-9198-CBCE95626EC6}"/>
              </a:ext>
            </a:extLst>
          </p:cNvPr>
          <p:cNvSpPr>
            <a:spLocks noGrp="1"/>
          </p:cNvSpPr>
          <p:nvPr>
            <p:ph type="dt" sz="half" idx="10"/>
          </p:nvPr>
        </p:nvSpPr>
        <p:spPr/>
        <p:txBody>
          <a:bodyPr/>
          <a:lstStyle/>
          <a:p>
            <a:fld id="{BB081BB5-E20A-CD4C-947A-3D344C8E0D4E}" type="datetimeFigureOut">
              <a:rPr lang="en-US" smtClean="0"/>
              <a:t>4/2/25</a:t>
            </a:fld>
            <a:endParaRPr lang="en-US"/>
          </a:p>
        </p:txBody>
      </p:sp>
      <p:sp>
        <p:nvSpPr>
          <p:cNvPr id="4" name="Footer Placeholder 3">
            <a:extLst>
              <a:ext uri="{FF2B5EF4-FFF2-40B4-BE49-F238E27FC236}">
                <a16:creationId xmlns:a16="http://schemas.microsoft.com/office/drawing/2014/main" id="{764BFB6E-DB47-BF4E-A67D-8A05B3E9E4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335E61-A7BE-0049-9DCF-43F651A8FD21}"/>
              </a:ext>
            </a:extLst>
          </p:cNvPr>
          <p:cNvSpPr>
            <a:spLocks noGrp="1"/>
          </p:cNvSpPr>
          <p:nvPr>
            <p:ph type="sldNum" sz="quarter" idx="12"/>
          </p:nvPr>
        </p:nvSpPr>
        <p:spPr/>
        <p:txBody>
          <a:bodyPr/>
          <a:lstStyle/>
          <a:p>
            <a:fld id="{39F39249-436B-5C40-A138-6331E046F7A4}" type="slidenum">
              <a:rPr lang="en-US" smtClean="0"/>
              <a:t>‹#›</a:t>
            </a:fld>
            <a:endParaRPr lang="en-US"/>
          </a:p>
        </p:txBody>
      </p:sp>
    </p:spTree>
    <p:extLst>
      <p:ext uri="{BB962C8B-B14F-4D97-AF65-F5344CB8AC3E}">
        <p14:creationId xmlns:p14="http://schemas.microsoft.com/office/powerpoint/2010/main" val="1780753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E13653-2A43-4746-BBCF-10656AA80CB5}"/>
              </a:ext>
            </a:extLst>
          </p:cNvPr>
          <p:cNvSpPr>
            <a:spLocks noGrp="1"/>
          </p:cNvSpPr>
          <p:nvPr>
            <p:ph type="dt" sz="half" idx="10"/>
          </p:nvPr>
        </p:nvSpPr>
        <p:spPr/>
        <p:txBody>
          <a:bodyPr/>
          <a:lstStyle/>
          <a:p>
            <a:fld id="{BB081BB5-E20A-CD4C-947A-3D344C8E0D4E}" type="datetimeFigureOut">
              <a:rPr lang="en-US" smtClean="0"/>
              <a:t>4/2/25</a:t>
            </a:fld>
            <a:endParaRPr lang="en-US"/>
          </a:p>
        </p:txBody>
      </p:sp>
      <p:sp>
        <p:nvSpPr>
          <p:cNvPr id="3" name="Footer Placeholder 2">
            <a:extLst>
              <a:ext uri="{FF2B5EF4-FFF2-40B4-BE49-F238E27FC236}">
                <a16:creationId xmlns:a16="http://schemas.microsoft.com/office/drawing/2014/main" id="{517826AE-E6B6-074B-B6F2-6C67FC183D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82C531-EDB1-E446-A9ED-240F7F9F0606}"/>
              </a:ext>
            </a:extLst>
          </p:cNvPr>
          <p:cNvSpPr>
            <a:spLocks noGrp="1"/>
          </p:cNvSpPr>
          <p:nvPr>
            <p:ph type="sldNum" sz="quarter" idx="12"/>
          </p:nvPr>
        </p:nvSpPr>
        <p:spPr/>
        <p:txBody>
          <a:bodyPr/>
          <a:lstStyle/>
          <a:p>
            <a:fld id="{39F39249-436B-5C40-A138-6331E046F7A4}" type="slidenum">
              <a:rPr lang="en-US" smtClean="0"/>
              <a:t>‹#›</a:t>
            </a:fld>
            <a:endParaRPr lang="en-US"/>
          </a:p>
        </p:txBody>
      </p:sp>
    </p:spTree>
    <p:extLst>
      <p:ext uri="{BB962C8B-B14F-4D97-AF65-F5344CB8AC3E}">
        <p14:creationId xmlns:p14="http://schemas.microsoft.com/office/powerpoint/2010/main" val="2780047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9261-7FAC-C347-8532-A2946341C8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699A55-4C55-DF4A-9AA0-E291A60FD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3EA926-5F20-DB42-B15F-41998E780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2B2EB8-1B83-DB4F-AFE0-03A3D637C1FB}"/>
              </a:ext>
            </a:extLst>
          </p:cNvPr>
          <p:cNvSpPr>
            <a:spLocks noGrp="1"/>
          </p:cNvSpPr>
          <p:nvPr>
            <p:ph type="dt" sz="half" idx="10"/>
          </p:nvPr>
        </p:nvSpPr>
        <p:spPr/>
        <p:txBody>
          <a:bodyPr/>
          <a:lstStyle/>
          <a:p>
            <a:fld id="{BB081BB5-E20A-CD4C-947A-3D344C8E0D4E}" type="datetimeFigureOut">
              <a:rPr lang="en-US" smtClean="0"/>
              <a:t>4/2/25</a:t>
            </a:fld>
            <a:endParaRPr lang="en-US"/>
          </a:p>
        </p:txBody>
      </p:sp>
      <p:sp>
        <p:nvSpPr>
          <p:cNvPr id="6" name="Footer Placeholder 5">
            <a:extLst>
              <a:ext uri="{FF2B5EF4-FFF2-40B4-BE49-F238E27FC236}">
                <a16:creationId xmlns:a16="http://schemas.microsoft.com/office/drawing/2014/main" id="{F8C29B12-6E29-E242-8A28-5F010EF582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0867F-F6D6-CD4A-91C8-F02991D3BA0B}"/>
              </a:ext>
            </a:extLst>
          </p:cNvPr>
          <p:cNvSpPr>
            <a:spLocks noGrp="1"/>
          </p:cNvSpPr>
          <p:nvPr>
            <p:ph type="sldNum" sz="quarter" idx="12"/>
          </p:nvPr>
        </p:nvSpPr>
        <p:spPr/>
        <p:txBody>
          <a:bodyPr/>
          <a:lstStyle/>
          <a:p>
            <a:fld id="{39F39249-436B-5C40-A138-6331E046F7A4}" type="slidenum">
              <a:rPr lang="en-US" smtClean="0"/>
              <a:t>‹#›</a:t>
            </a:fld>
            <a:endParaRPr lang="en-US"/>
          </a:p>
        </p:txBody>
      </p:sp>
    </p:spTree>
    <p:extLst>
      <p:ext uri="{BB962C8B-B14F-4D97-AF65-F5344CB8AC3E}">
        <p14:creationId xmlns:p14="http://schemas.microsoft.com/office/powerpoint/2010/main" val="235800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5F44-DA22-244D-BD25-576CCEEE17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EB4235-9B66-8446-8343-7A9F96B5A0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DFBB77-97B4-0A4B-8380-577B83A85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725FAC-DAD4-F742-B368-96457471E10D}"/>
              </a:ext>
            </a:extLst>
          </p:cNvPr>
          <p:cNvSpPr>
            <a:spLocks noGrp="1"/>
          </p:cNvSpPr>
          <p:nvPr>
            <p:ph type="dt" sz="half" idx="10"/>
          </p:nvPr>
        </p:nvSpPr>
        <p:spPr/>
        <p:txBody>
          <a:bodyPr/>
          <a:lstStyle/>
          <a:p>
            <a:fld id="{BB081BB5-E20A-CD4C-947A-3D344C8E0D4E}" type="datetimeFigureOut">
              <a:rPr lang="en-US" smtClean="0"/>
              <a:t>4/2/25</a:t>
            </a:fld>
            <a:endParaRPr lang="en-US"/>
          </a:p>
        </p:txBody>
      </p:sp>
      <p:sp>
        <p:nvSpPr>
          <p:cNvPr id="6" name="Footer Placeholder 5">
            <a:extLst>
              <a:ext uri="{FF2B5EF4-FFF2-40B4-BE49-F238E27FC236}">
                <a16:creationId xmlns:a16="http://schemas.microsoft.com/office/drawing/2014/main" id="{64F67B5A-9DF5-9F49-8DA1-7AF4EAFB26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98A6EB-46EE-AF4D-98D6-329462CD48AA}"/>
              </a:ext>
            </a:extLst>
          </p:cNvPr>
          <p:cNvSpPr>
            <a:spLocks noGrp="1"/>
          </p:cNvSpPr>
          <p:nvPr>
            <p:ph type="sldNum" sz="quarter" idx="12"/>
          </p:nvPr>
        </p:nvSpPr>
        <p:spPr/>
        <p:txBody>
          <a:bodyPr/>
          <a:lstStyle/>
          <a:p>
            <a:fld id="{39F39249-436B-5C40-A138-6331E046F7A4}" type="slidenum">
              <a:rPr lang="en-US" smtClean="0"/>
              <a:t>‹#›</a:t>
            </a:fld>
            <a:endParaRPr lang="en-US"/>
          </a:p>
        </p:txBody>
      </p:sp>
    </p:spTree>
    <p:extLst>
      <p:ext uri="{BB962C8B-B14F-4D97-AF65-F5344CB8AC3E}">
        <p14:creationId xmlns:p14="http://schemas.microsoft.com/office/powerpoint/2010/main" val="2556300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3E37EE-210F-9748-A4C7-BC91534561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76991C-C0E7-9D4A-8E51-DA4FF86D05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70DCB3-5D0A-A446-BD09-5A24401883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081BB5-E20A-CD4C-947A-3D344C8E0D4E}" type="datetimeFigureOut">
              <a:rPr lang="en-US" smtClean="0"/>
              <a:t>4/2/25</a:t>
            </a:fld>
            <a:endParaRPr lang="en-US"/>
          </a:p>
        </p:txBody>
      </p:sp>
      <p:sp>
        <p:nvSpPr>
          <p:cNvPr id="5" name="Footer Placeholder 4">
            <a:extLst>
              <a:ext uri="{FF2B5EF4-FFF2-40B4-BE49-F238E27FC236}">
                <a16:creationId xmlns:a16="http://schemas.microsoft.com/office/drawing/2014/main" id="{108378D7-5BA6-A345-B8A2-A3C94E4F4A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66709A-BCE2-D649-BD6D-FE6BF6C4A9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39249-436B-5C40-A138-6331E046F7A4}" type="slidenum">
              <a:rPr lang="en-US" smtClean="0"/>
              <a:t>‹#›</a:t>
            </a:fld>
            <a:endParaRPr lang="en-US"/>
          </a:p>
        </p:txBody>
      </p:sp>
    </p:spTree>
    <p:extLst>
      <p:ext uri="{BB962C8B-B14F-4D97-AF65-F5344CB8AC3E}">
        <p14:creationId xmlns:p14="http://schemas.microsoft.com/office/powerpoint/2010/main" val="2505227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8A40B9-1FF7-4CD0-A6BC-9478FABE3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5EC52C-A166-483E-E38A-A17CFB0782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6BC659-3D11-60FD-7597-2691F95D5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A52CDE-4A1F-5545-B973-9DB96B5FF8E8}" type="datetimeFigureOut">
              <a:rPr lang="en-US" smtClean="0"/>
              <a:t>4/2/25</a:t>
            </a:fld>
            <a:endParaRPr lang="en-US"/>
          </a:p>
        </p:txBody>
      </p:sp>
      <p:sp>
        <p:nvSpPr>
          <p:cNvPr id="5" name="Footer Placeholder 4">
            <a:extLst>
              <a:ext uri="{FF2B5EF4-FFF2-40B4-BE49-F238E27FC236}">
                <a16:creationId xmlns:a16="http://schemas.microsoft.com/office/drawing/2014/main" id="{CC9393D8-B142-A236-6CA9-8F2BB50A96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A1BE3C-6BEF-B1CB-ECA3-425743318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AFE0E0-7449-5140-9AC6-7DE1FD4C9BD8}" type="slidenum">
              <a:rPr lang="en-US" smtClean="0"/>
              <a:t>‹#›</a:t>
            </a:fld>
            <a:endParaRPr lang="en-US"/>
          </a:p>
        </p:txBody>
      </p:sp>
    </p:spTree>
    <p:extLst>
      <p:ext uri="{BB962C8B-B14F-4D97-AF65-F5344CB8AC3E}">
        <p14:creationId xmlns:p14="http://schemas.microsoft.com/office/powerpoint/2010/main" val="12316305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tteo.degiacomi@ed.ac.uk" TargetMode="External"/><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hyperlink" Target="mailto:h.pollak@sms.ed.ac.uk"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jpg"/><Relationship Id="rId9"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youtu.be/xcMSHy3CqXA" TargetMode="Externa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1.xml"/><Relationship Id="rId7" Type="http://schemas.openxmlformats.org/officeDocument/2006/relationships/image" Target="../media/image35.tif"/><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www.hecbiosim.ac.uk/access-hpc/hpc-calculator"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docs.openforcefield.org/en/latest/examples.html"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hyperlink" Target="https://www.hecbiosim.ac.uk/access-hpc/hpc-calculator" TargetMode="External"/><Relationship Id="rId4" Type="http://schemas.openxmlformats.org/officeDocument/2006/relationships/hyperlink" Target="https://docs.openforcefield.org/en/latest/examples.html"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g"/><Relationship Id="rId1" Type="http://schemas.microsoft.com/office/2007/relationships/media" Target="../media/media3.mpg"/><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4" name="Picture 13" descr="A hexagon structure with many objects&#10;&#10;Description automatically generated">
            <a:extLst>
              <a:ext uri="{FF2B5EF4-FFF2-40B4-BE49-F238E27FC236}">
                <a16:creationId xmlns:a16="http://schemas.microsoft.com/office/drawing/2014/main" id="{15F92873-623F-C24E-3193-AE27F53A5C88}"/>
              </a:ext>
            </a:extLst>
          </p:cNvPr>
          <p:cNvPicPr>
            <a:picLocks noChangeAspect="1"/>
          </p:cNvPicPr>
          <p:nvPr/>
        </p:nvPicPr>
        <p:blipFill>
          <a:blip r:embed="rId2">
            <a:alphaModFix amt="35000"/>
          </a:blip>
          <a:srcRect t="36663" b="9478"/>
          <a:stretch/>
        </p:blipFill>
        <p:spPr>
          <a:xfrm>
            <a:off x="20" y="1"/>
            <a:ext cx="12191980" cy="6857999"/>
          </a:xfrm>
          <a:prstGeom prst="rect">
            <a:avLst/>
          </a:prstGeom>
        </p:spPr>
      </p:pic>
      <p:sp>
        <p:nvSpPr>
          <p:cNvPr id="2" name="Title 1">
            <a:extLst>
              <a:ext uri="{FF2B5EF4-FFF2-40B4-BE49-F238E27FC236}">
                <a16:creationId xmlns:a16="http://schemas.microsoft.com/office/drawing/2014/main" id="{734E03DF-1F45-B044-8C0F-EFA75EB2554C}"/>
              </a:ext>
            </a:extLst>
          </p:cNvPr>
          <p:cNvSpPr>
            <a:spLocks noGrp="1"/>
          </p:cNvSpPr>
          <p:nvPr>
            <p:ph type="ctrTitle"/>
          </p:nvPr>
        </p:nvSpPr>
        <p:spPr>
          <a:xfrm>
            <a:off x="0" y="110869"/>
            <a:ext cx="12192000" cy="1067738"/>
          </a:xfrm>
        </p:spPr>
        <p:txBody>
          <a:bodyPr vert="horz" lIns="91440" tIns="45720" rIns="91440" bIns="45720" rtlCol="0" anchor="ctr">
            <a:noAutofit/>
          </a:bodyPr>
          <a:lstStyle/>
          <a:p>
            <a:r>
              <a:rPr lang="en-US" sz="4400" noProof="0" dirty="0">
                <a:ln w="22225">
                  <a:noFill/>
                </a:ln>
                <a:solidFill>
                  <a:schemeClr val="accent5">
                    <a:lumMod val="60000"/>
                    <a:lumOff val="40000"/>
                  </a:schemeClr>
                </a:solidFill>
                <a:effectLst>
                  <a:outerShdw blurRad="195333" dist="539887" dir="7320000" algn="tr" rotWithShape="0">
                    <a:prstClr val="black">
                      <a:alpha val="40000"/>
                    </a:prstClr>
                  </a:outerShdw>
                </a:effectLst>
              </a:rPr>
              <a:t>Computational Techniques in Chemistry</a:t>
            </a:r>
          </a:p>
        </p:txBody>
      </p:sp>
      <p:cxnSp>
        <p:nvCxnSpPr>
          <p:cNvPr id="21" name="Straight Connector 2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193599D-4DE5-8462-65C2-23C8FE534844}"/>
              </a:ext>
            </a:extLst>
          </p:cNvPr>
          <p:cNvSpPr>
            <a:spLocks noGrp="1"/>
          </p:cNvSpPr>
          <p:nvPr>
            <p:ph type="subTitle" idx="1"/>
          </p:nvPr>
        </p:nvSpPr>
        <p:spPr>
          <a:xfrm>
            <a:off x="7422621" y="1987420"/>
            <a:ext cx="4237888" cy="3247054"/>
          </a:xfrm>
        </p:spPr>
        <p:txBody>
          <a:bodyPr vert="horz" lIns="91440" tIns="45720" rIns="91440" bIns="45720" rtlCol="0" anchor="ctr">
            <a:normAutofit/>
          </a:bodyPr>
          <a:lstStyle/>
          <a:p>
            <a:pPr algn="l">
              <a:lnSpc>
                <a:spcPct val="120000"/>
              </a:lnSpc>
            </a:pPr>
            <a:r>
              <a:rPr lang="en-US" sz="2800" b="1" noProof="0" dirty="0">
                <a:solidFill>
                  <a:srgbClr val="FFFFFF"/>
                </a:solidFill>
                <a:effectLst>
                  <a:outerShdw blurRad="195333" dist="539887" dir="7320000" algn="tr" rotWithShape="0">
                    <a:prstClr val="black">
                      <a:alpha val="40000"/>
                    </a:prstClr>
                  </a:outerShdw>
                </a:effectLst>
              </a:rPr>
              <a:t>Valentina Erastova</a:t>
            </a:r>
            <a:br>
              <a:rPr lang="en-US" sz="2800" noProof="0" dirty="0">
                <a:solidFill>
                  <a:srgbClr val="FFFFFF"/>
                </a:solidFill>
                <a:effectLst>
                  <a:outerShdw blurRad="195333" dist="539887" dir="7320000" algn="tr" rotWithShape="0">
                    <a:prstClr val="black">
                      <a:alpha val="40000"/>
                    </a:prstClr>
                  </a:outerShdw>
                </a:effectLst>
              </a:rPr>
            </a:br>
            <a:r>
              <a:rPr lang="en-US" sz="2800" noProof="0" dirty="0">
                <a:solidFill>
                  <a:srgbClr val="FFFFFF"/>
                </a:solidFill>
                <a:effectLst>
                  <a:outerShdw blurRad="195333" dist="539887" dir="7320000" algn="tr" rotWithShape="0">
                    <a:prstClr val="black">
                      <a:alpha val="40000"/>
                    </a:prstClr>
                  </a:outerShdw>
                </a:effectLst>
              </a:rPr>
              <a:t>University of Edinburgh</a:t>
            </a:r>
          </a:p>
          <a:p>
            <a:pPr algn="l">
              <a:lnSpc>
                <a:spcPct val="120000"/>
              </a:lnSpc>
            </a:pPr>
            <a:r>
              <a:rPr lang="en-US" sz="2800" dirty="0">
                <a:solidFill>
                  <a:srgbClr val="FFFFFF"/>
                </a:solidFill>
                <a:effectLst>
                  <a:outerShdw blurRad="195333" dist="539887" dir="7320000" algn="tr" rotWithShape="0">
                    <a:prstClr val="black">
                      <a:alpha val="40000"/>
                    </a:prstClr>
                  </a:outerShdw>
                </a:effectLst>
              </a:rPr>
              <a:t>January 2025</a:t>
            </a:r>
            <a:endParaRPr lang="en-US" sz="2800" noProof="0" dirty="0">
              <a:solidFill>
                <a:srgbClr val="FFFFFF"/>
              </a:solidFill>
              <a:effectLst>
                <a:outerShdw blurRad="195333" dist="539887" dir="7320000" algn="tr" rotWithShape="0">
                  <a:prstClr val="black">
                    <a:alpha val="40000"/>
                  </a:prstClr>
                </a:outerShdw>
              </a:effectLst>
            </a:endParaRPr>
          </a:p>
        </p:txBody>
      </p:sp>
      <p:sp>
        <p:nvSpPr>
          <p:cNvPr id="15" name="Subtitle 2">
            <a:extLst>
              <a:ext uri="{FF2B5EF4-FFF2-40B4-BE49-F238E27FC236}">
                <a16:creationId xmlns:a16="http://schemas.microsoft.com/office/drawing/2014/main" id="{7C11E9B5-DD86-10FA-344B-A5DE86EA15BD}"/>
              </a:ext>
            </a:extLst>
          </p:cNvPr>
          <p:cNvSpPr txBox="1">
            <a:spLocks/>
          </p:cNvSpPr>
          <p:nvPr/>
        </p:nvSpPr>
        <p:spPr>
          <a:xfrm>
            <a:off x="185058" y="1364897"/>
            <a:ext cx="6706073" cy="3914673"/>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a:ln>
                  <a:noFill/>
                </a:ln>
                <a:solidFill>
                  <a:srgbClr val="FFFFFF"/>
                </a:solidFill>
                <a:effectLst>
                  <a:outerShdw blurRad="195333" dist="539887" dir="7320000" algn="tr" rotWithShape="0">
                    <a:prstClr val="black">
                      <a:alpha val="40000"/>
                    </a:prstClr>
                  </a:outerShdw>
                </a:effectLst>
                <a:uLnTx/>
                <a:uFillTx/>
                <a:latin typeface="Aptos" panose="02110004020202020204"/>
                <a:ea typeface="+mn-ea"/>
                <a:cs typeface="+mn-cs"/>
              </a:rPr>
              <a:t>Session 2: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6000" b="1" i="0" u="none" strike="noStrike" kern="1200" cap="none" spc="0" normalizeH="0" baseline="0" noProof="0" dirty="0">
                <a:ln>
                  <a:noFill/>
                </a:ln>
                <a:solidFill>
                  <a:prstClr val="white"/>
                </a:solidFill>
                <a:effectLst/>
                <a:uLnTx/>
                <a:uFillTx/>
                <a:latin typeface="Aptos" panose="02110004020202020204"/>
                <a:ea typeface="+mn-ea"/>
                <a:cs typeface="+mn-cs"/>
              </a:rPr>
              <a:t>Introduction to molecular dynamics simulations</a:t>
            </a:r>
          </a:p>
        </p:txBody>
      </p:sp>
      <p:sp>
        <p:nvSpPr>
          <p:cNvPr id="5" name="TextBox 4">
            <a:extLst>
              <a:ext uri="{FF2B5EF4-FFF2-40B4-BE49-F238E27FC236}">
                <a16:creationId xmlns:a16="http://schemas.microsoft.com/office/drawing/2014/main" id="{29033492-0619-991A-4E5E-2483D232D63F}"/>
              </a:ext>
            </a:extLst>
          </p:cNvPr>
          <p:cNvSpPr txBox="1"/>
          <p:nvPr/>
        </p:nvSpPr>
        <p:spPr>
          <a:xfrm>
            <a:off x="696658" y="5937044"/>
            <a:ext cx="11495313" cy="809645"/>
          </a:xfrm>
          <a:prstGeom prst="rect">
            <a:avLst/>
          </a:prstGeom>
          <a:noFill/>
        </p:spPr>
        <p:txBody>
          <a:bodyPr wrap="square">
            <a:spAutoFit/>
          </a:bodyPr>
          <a:lstStyle/>
          <a:p>
            <a:pPr algn="r">
              <a:lnSpc>
                <a:spcPct val="120000"/>
              </a:lnSpc>
            </a:pPr>
            <a:r>
              <a:rPr lang="en-US" sz="2000" dirty="0">
                <a:effectLst>
                  <a:outerShdw blurRad="195333" dist="539887" dir="7320000" algn="tr" rotWithShape="0">
                    <a:prstClr val="black">
                      <a:alpha val="40000"/>
                    </a:prstClr>
                  </a:outerShdw>
                </a:effectLst>
              </a:rPr>
              <a:t>Big thanks to Matteo </a:t>
            </a:r>
            <a:r>
              <a:rPr lang="it-CH" sz="2000" dirty="0"/>
              <a:t>Degiacomi (</a:t>
            </a:r>
            <a:r>
              <a:rPr lang="it-CH" sz="2000" u="sng" dirty="0">
                <a:hlinkClick r:id="rId3">
                  <a:extLst>
                    <a:ext uri="{A12FA001-AC4F-418D-AE19-62706E023703}">
                      <ahyp:hlinkClr xmlns:ahyp="http://schemas.microsoft.com/office/drawing/2018/hyperlinkcolor" val="tx"/>
                    </a:ext>
                  </a:extLst>
                </a:hlinkClick>
              </a:rPr>
              <a:t>matteo.degiacomi@ed.ac.uk</a:t>
            </a:r>
            <a:r>
              <a:rPr lang="it-CH" sz="2000" u="sng" dirty="0"/>
              <a:t>)</a:t>
            </a:r>
            <a:r>
              <a:rPr lang="en-US" sz="2000" dirty="0">
                <a:effectLst>
                  <a:outerShdw blurRad="195333" dist="539887" dir="7320000" algn="tr" rotWithShape="0">
                    <a:prstClr val="black">
                      <a:alpha val="40000"/>
                    </a:prstClr>
                  </a:outerShdw>
                </a:effectLst>
              </a:rPr>
              <a:t> and </a:t>
            </a:r>
            <a:br>
              <a:rPr lang="en-US" sz="2000" dirty="0">
                <a:effectLst>
                  <a:outerShdw blurRad="195333" dist="539887" dir="7320000" algn="tr" rotWithShape="0">
                    <a:prstClr val="black">
                      <a:alpha val="40000"/>
                    </a:prstClr>
                  </a:outerShdw>
                </a:effectLst>
              </a:rPr>
            </a:br>
            <a:r>
              <a:rPr lang="en-US" sz="2000" dirty="0">
                <a:effectLst>
                  <a:outerShdw blurRad="195333" dist="539887" dir="7320000" algn="tr" rotWithShape="0">
                    <a:prstClr val="black">
                      <a:alpha val="40000"/>
                    </a:prstClr>
                  </a:outerShdw>
                </a:effectLst>
              </a:rPr>
              <a:t>Hannah Pollak (</a:t>
            </a:r>
            <a:r>
              <a:rPr lang="en-US" sz="2000" dirty="0">
                <a:effectLst>
                  <a:outerShdw blurRad="195333" dist="539887" dir="7320000" algn="tr" rotWithShape="0">
                    <a:prstClr val="black">
                      <a:alpha val="40000"/>
                    </a:prstClr>
                  </a:outerShdw>
                </a:effectLst>
                <a:hlinkClick r:id="rId4">
                  <a:extLst>
                    <a:ext uri="{A12FA001-AC4F-418D-AE19-62706E023703}">
                      <ahyp:hlinkClr xmlns:ahyp="http://schemas.microsoft.com/office/drawing/2018/hyperlinkcolor" val="tx"/>
                    </a:ext>
                  </a:extLst>
                </a:hlinkClick>
              </a:rPr>
              <a:t>h.pollak@sms.ed.ac.uk</a:t>
            </a:r>
            <a:r>
              <a:rPr lang="en-US" sz="2000">
                <a:effectLst>
                  <a:outerShdw blurRad="195333" dist="539887" dir="7320000" algn="tr" rotWithShape="0">
                    <a:prstClr val="black">
                      <a:alpha val="40000"/>
                    </a:prstClr>
                  </a:outerShdw>
                </a:effectLst>
              </a:rPr>
              <a:t>  for </a:t>
            </a:r>
            <a:r>
              <a:rPr lang="en-US" sz="2000" dirty="0">
                <a:effectLst>
                  <a:outerShdw blurRad="195333" dist="539887" dir="7320000" algn="tr" rotWithShape="0">
                    <a:prstClr val="black">
                      <a:alpha val="40000"/>
                    </a:prstClr>
                  </a:outerShdw>
                </a:effectLst>
              </a:rPr>
              <a:t>material development</a:t>
            </a:r>
            <a:endParaRPr lang="en-US" sz="2000" noProof="0" dirty="0">
              <a:effectLst>
                <a:outerShdw blurRad="195333" dist="539887" dir="7320000" algn="tr" rotWithShape="0">
                  <a:prstClr val="black">
                    <a:alpha val="40000"/>
                  </a:prstClr>
                </a:outerShdw>
              </a:effectLst>
            </a:endParaRPr>
          </a:p>
        </p:txBody>
      </p:sp>
    </p:spTree>
    <p:extLst>
      <p:ext uri="{BB962C8B-B14F-4D97-AF65-F5344CB8AC3E}">
        <p14:creationId xmlns:p14="http://schemas.microsoft.com/office/powerpoint/2010/main" val="25534241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CF352DF-D749-7A41-BBF1-997C90C99C05}"/>
              </a:ext>
            </a:extLst>
          </p:cNvPr>
          <p:cNvSpPr>
            <a:spLocks noGrp="1"/>
          </p:cNvSpPr>
          <p:nvPr>
            <p:ph type="title"/>
          </p:nvPr>
        </p:nvSpPr>
        <p:spPr>
          <a:xfrm>
            <a:off x="838200" y="365125"/>
            <a:ext cx="10515600" cy="1325563"/>
          </a:xfrm>
        </p:spPr>
        <p:txBody>
          <a:bodyPr>
            <a:normAutofit/>
          </a:bodyPr>
          <a:lstStyle/>
          <a:p>
            <a:pPr algn="ctr"/>
            <a:r>
              <a:rPr lang="en-US" b="1" dirty="0">
                <a:ln w="0"/>
                <a:effectLst>
                  <a:outerShdw blurRad="38100" dist="19050" dir="2700000" algn="tl" rotWithShape="0">
                    <a:schemeClr val="dk1">
                      <a:alpha val="40000"/>
                    </a:schemeClr>
                  </a:outerShdw>
                </a:effectLst>
              </a:rPr>
              <a:t>Force Field Energy </a:t>
            </a:r>
          </a:p>
        </p:txBody>
      </p:sp>
      <p:sp>
        <p:nvSpPr>
          <p:cNvPr id="25" name="Content Placeholder 2">
            <a:extLst>
              <a:ext uri="{FF2B5EF4-FFF2-40B4-BE49-F238E27FC236}">
                <a16:creationId xmlns:a16="http://schemas.microsoft.com/office/drawing/2014/main" id="{7F9DC8A2-625E-AF41-B086-5C57F055919D}"/>
              </a:ext>
            </a:extLst>
          </p:cNvPr>
          <p:cNvSpPr>
            <a:spLocks noGrp="1"/>
          </p:cNvSpPr>
          <p:nvPr>
            <p:ph idx="1"/>
          </p:nvPr>
        </p:nvSpPr>
        <p:spPr>
          <a:xfrm>
            <a:off x="589128" y="1765521"/>
            <a:ext cx="11013743" cy="4547931"/>
          </a:xfrm>
        </p:spPr>
        <p:txBody>
          <a:bodyPr>
            <a:normAutofit/>
          </a:bodyPr>
          <a:lstStyle/>
          <a:p>
            <a:pPr marL="0" indent="0">
              <a:buNone/>
            </a:pPr>
            <a:r>
              <a:rPr lang="en-US" b="1" dirty="0"/>
              <a:t>Force Field - </a:t>
            </a:r>
            <a:r>
              <a:rPr lang="en-US" dirty="0"/>
              <a:t>set of parameters used in classical mechanical calculations</a:t>
            </a:r>
          </a:p>
          <a:p>
            <a:pPr marL="0" indent="0">
              <a:buNone/>
            </a:pPr>
            <a:endParaRPr lang="en-US" dirty="0"/>
          </a:p>
          <a:p>
            <a:pPr marL="0" indent="0">
              <a:buNone/>
            </a:pPr>
            <a:endParaRPr lang="en-US" dirty="0"/>
          </a:p>
          <a:p>
            <a:pPr marL="0" indent="0">
              <a:buNone/>
            </a:pPr>
            <a:r>
              <a:rPr lang="en-US" b="1" dirty="0"/>
              <a:t>Potential Energy </a:t>
            </a:r>
            <a:r>
              <a:rPr lang="en-US" dirty="0"/>
              <a:t>- the sum of all the interactions in it</a:t>
            </a:r>
          </a:p>
          <a:p>
            <a:pPr marL="0" indent="0">
              <a:buNone/>
            </a:pPr>
            <a:endParaRPr lang="en-US" dirty="0"/>
          </a:p>
          <a:p>
            <a:pPr marL="0" indent="0">
              <a:buNone/>
            </a:pPr>
            <a:endParaRPr lang="en-US" i="1" dirty="0"/>
          </a:p>
          <a:p>
            <a:pPr marL="0" indent="0" algn="ctr">
              <a:buNone/>
            </a:pPr>
            <a:r>
              <a:rPr lang="en-US" sz="4400" i="1" dirty="0"/>
              <a:t>E</a:t>
            </a:r>
            <a:r>
              <a:rPr lang="en-US" sz="4400" i="1" baseline="-25000" dirty="0"/>
              <a:t>FF</a:t>
            </a:r>
            <a:r>
              <a:rPr lang="en-US" sz="4400" i="1" dirty="0"/>
              <a:t> </a:t>
            </a:r>
            <a:r>
              <a:rPr lang="en-US" sz="4400" dirty="0"/>
              <a:t>=</a:t>
            </a:r>
            <a:r>
              <a:rPr lang="en-US" sz="4400" i="1" dirty="0" err="1"/>
              <a:t>E</a:t>
            </a:r>
            <a:r>
              <a:rPr lang="en-US" sz="4400" i="1" baseline="-25000" dirty="0" err="1"/>
              <a:t>str</a:t>
            </a:r>
            <a:r>
              <a:rPr lang="en-US" sz="4400" i="1" baseline="-25000" dirty="0"/>
              <a:t> </a:t>
            </a:r>
            <a:r>
              <a:rPr lang="en-US" sz="4400" dirty="0"/>
              <a:t>+</a:t>
            </a:r>
            <a:r>
              <a:rPr lang="en-US" sz="4400" i="1" dirty="0" err="1"/>
              <a:t>E</a:t>
            </a:r>
            <a:r>
              <a:rPr lang="en-US" sz="4400" i="1" baseline="-25000" dirty="0" err="1"/>
              <a:t>bend</a:t>
            </a:r>
            <a:r>
              <a:rPr lang="en-US" sz="4400" i="1" dirty="0"/>
              <a:t> </a:t>
            </a:r>
            <a:r>
              <a:rPr lang="en-US" sz="4400" dirty="0"/>
              <a:t>+</a:t>
            </a:r>
            <a:r>
              <a:rPr lang="en-US" sz="4400" i="1" dirty="0" err="1"/>
              <a:t>E</a:t>
            </a:r>
            <a:r>
              <a:rPr lang="en-US" sz="4400" i="1" baseline="-25000" dirty="0" err="1"/>
              <a:t>tors</a:t>
            </a:r>
            <a:r>
              <a:rPr lang="en-US" sz="4400" i="1" dirty="0"/>
              <a:t> </a:t>
            </a:r>
            <a:r>
              <a:rPr lang="en-US" sz="4400" dirty="0"/>
              <a:t>+</a:t>
            </a:r>
            <a:r>
              <a:rPr lang="en-US" sz="4400" i="1" dirty="0" err="1"/>
              <a:t>E</a:t>
            </a:r>
            <a:r>
              <a:rPr lang="en-US" sz="4400" i="1" baseline="-25000" dirty="0" err="1"/>
              <a:t>VdW</a:t>
            </a:r>
            <a:r>
              <a:rPr lang="en-US" sz="4400" i="1" dirty="0"/>
              <a:t> </a:t>
            </a:r>
            <a:r>
              <a:rPr lang="en-US" sz="4400" dirty="0"/>
              <a:t>+</a:t>
            </a:r>
            <a:r>
              <a:rPr lang="en-US" sz="4400" i="1" dirty="0"/>
              <a:t>E</a:t>
            </a:r>
            <a:r>
              <a:rPr lang="en-US" sz="4400" i="1" baseline="-25000" dirty="0"/>
              <a:t>el</a:t>
            </a:r>
            <a:endParaRPr lang="en-US" sz="4400" dirty="0"/>
          </a:p>
          <a:p>
            <a:pPr marL="0" indent="0">
              <a:buNone/>
            </a:pPr>
            <a:endParaRPr lang="en-US" dirty="0"/>
          </a:p>
        </p:txBody>
      </p:sp>
      <p:sp>
        <p:nvSpPr>
          <p:cNvPr id="26" name="Left Brace 25">
            <a:extLst>
              <a:ext uri="{FF2B5EF4-FFF2-40B4-BE49-F238E27FC236}">
                <a16:creationId xmlns:a16="http://schemas.microsoft.com/office/drawing/2014/main" id="{94D01ED6-6E4F-4A41-8226-9A8435AB0474}"/>
              </a:ext>
            </a:extLst>
          </p:cNvPr>
          <p:cNvSpPr/>
          <p:nvPr/>
        </p:nvSpPr>
        <p:spPr>
          <a:xfrm rot="16200000">
            <a:off x="5509126" y="4274992"/>
            <a:ext cx="348261" cy="3393301"/>
          </a:xfrm>
          <a:prstGeom prst="leftBrace">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F9263979-A8D2-B943-BFE8-91056379D81F}"/>
              </a:ext>
            </a:extLst>
          </p:cNvPr>
          <p:cNvSpPr/>
          <p:nvPr/>
        </p:nvSpPr>
        <p:spPr>
          <a:xfrm rot="16200000">
            <a:off x="8304624" y="5109067"/>
            <a:ext cx="348261" cy="1725151"/>
          </a:xfrm>
          <a:prstGeom prst="leftBrace">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412B6BBE-0327-074A-A008-EEA6EB5F202B}"/>
              </a:ext>
            </a:extLst>
          </p:cNvPr>
          <p:cNvSpPr txBox="1"/>
          <p:nvPr/>
        </p:nvSpPr>
        <p:spPr>
          <a:xfrm>
            <a:off x="5115106" y="6220607"/>
            <a:ext cx="1148071" cy="461665"/>
          </a:xfrm>
          <a:prstGeom prst="rect">
            <a:avLst/>
          </a:prstGeom>
          <a:noFill/>
        </p:spPr>
        <p:txBody>
          <a:bodyPr wrap="none" rtlCol="0" anchor="ctr">
            <a:spAutoFit/>
          </a:bodyPr>
          <a:lstStyle/>
          <a:p>
            <a:r>
              <a:rPr lang="en-US" sz="2400" dirty="0"/>
              <a:t>bonded</a:t>
            </a:r>
            <a:endParaRPr lang="en-US" dirty="0"/>
          </a:p>
        </p:txBody>
      </p:sp>
      <p:sp>
        <p:nvSpPr>
          <p:cNvPr id="29" name="TextBox 28">
            <a:extLst>
              <a:ext uri="{FF2B5EF4-FFF2-40B4-BE49-F238E27FC236}">
                <a16:creationId xmlns:a16="http://schemas.microsoft.com/office/drawing/2014/main" id="{E61BFA6F-16D1-5F42-8FF4-354DDC92FC94}"/>
              </a:ext>
            </a:extLst>
          </p:cNvPr>
          <p:cNvSpPr txBox="1"/>
          <p:nvPr/>
        </p:nvSpPr>
        <p:spPr>
          <a:xfrm>
            <a:off x="7612972" y="6220607"/>
            <a:ext cx="1728358" cy="461665"/>
          </a:xfrm>
          <a:prstGeom prst="rect">
            <a:avLst/>
          </a:prstGeom>
          <a:noFill/>
        </p:spPr>
        <p:txBody>
          <a:bodyPr wrap="none" rtlCol="0" anchor="ctr">
            <a:spAutoFit/>
          </a:bodyPr>
          <a:lstStyle/>
          <a:p>
            <a:r>
              <a:rPr lang="en-US" sz="2400" dirty="0"/>
              <a:t>non-bonded</a:t>
            </a:r>
          </a:p>
        </p:txBody>
      </p:sp>
    </p:spTree>
    <p:extLst>
      <p:ext uri="{BB962C8B-B14F-4D97-AF65-F5344CB8AC3E}">
        <p14:creationId xmlns:p14="http://schemas.microsoft.com/office/powerpoint/2010/main" val="167523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CF352DF-D749-7A41-BBF1-997C90C99C05}"/>
              </a:ext>
            </a:extLst>
          </p:cNvPr>
          <p:cNvSpPr>
            <a:spLocks noGrp="1"/>
          </p:cNvSpPr>
          <p:nvPr>
            <p:ph type="title"/>
          </p:nvPr>
        </p:nvSpPr>
        <p:spPr>
          <a:xfrm>
            <a:off x="838200" y="365125"/>
            <a:ext cx="10515600" cy="1325563"/>
          </a:xfrm>
        </p:spPr>
        <p:txBody>
          <a:bodyPr>
            <a:normAutofit/>
          </a:bodyPr>
          <a:lstStyle/>
          <a:p>
            <a:pPr algn="ctr"/>
            <a:r>
              <a:rPr lang="en-US" b="1" dirty="0"/>
              <a:t>Force Field Energy </a:t>
            </a:r>
          </a:p>
        </p:txBody>
      </p:sp>
      <p:sp>
        <p:nvSpPr>
          <p:cNvPr id="25" name="Content Placeholder 2">
            <a:extLst>
              <a:ext uri="{FF2B5EF4-FFF2-40B4-BE49-F238E27FC236}">
                <a16:creationId xmlns:a16="http://schemas.microsoft.com/office/drawing/2014/main" id="{7F9DC8A2-625E-AF41-B086-5C57F055919D}"/>
              </a:ext>
            </a:extLst>
          </p:cNvPr>
          <p:cNvSpPr>
            <a:spLocks noGrp="1"/>
          </p:cNvSpPr>
          <p:nvPr>
            <p:ph idx="1"/>
          </p:nvPr>
        </p:nvSpPr>
        <p:spPr>
          <a:xfrm>
            <a:off x="627797" y="2002993"/>
            <a:ext cx="11013743" cy="4547931"/>
          </a:xfrm>
        </p:spPr>
        <p:txBody>
          <a:bodyPr>
            <a:normAutofit/>
          </a:bodyPr>
          <a:lstStyle/>
          <a:p>
            <a:pPr marL="0" indent="0">
              <a:buNone/>
            </a:pPr>
            <a:r>
              <a:rPr lang="en-US" b="1" dirty="0"/>
              <a:t>Force Field </a:t>
            </a:r>
            <a:r>
              <a:rPr lang="en-US" dirty="0"/>
              <a:t>=</a:t>
            </a:r>
            <a:r>
              <a:rPr lang="en-US" b="1" dirty="0"/>
              <a:t> </a:t>
            </a:r>
            <a:r>
              <a:rPr lang="en-US" dirty="0"/>
              <a:t>set of parameters used in classical mechanical calculations</a:t>
            </a:r>
          </a:p>
          <a:p>
            <a:pPr marL="0" indent="0">
              <a:buNone/>
            </a:pPr>
            <a:endParaRPr lang="en-US" dirty="0"/>
          </a:p>
          <a:p>
            <a:pPr marL="0" indent="0">
              <a:buNone/>
            </a:pPr>
            <a:endParaRPr lang="en-US" dirty="0"/>
          </a:p>
          <a:p>
            <a:pPr marL="0" indent="0">
              <a:buNone/>
            </a:pPr>
            <a:r>
              <a:rPr lang="en-US" b="1" dirty="0"/>
              <a:t>Potential Energy </a:t>
            </a:r>
            <a:r>
              <a:rPr lang="en-US" dirty="0"/>
              <a:t>=</a:t>
            </a:r>
            <a:r>
              <a:rPr lang="en-US" b="1" dirty="0"/>
              <a:t> </a:t>
            </a:r>
            <a:r>
              <a:rPr lang="en-US" dirty="0"/>
              <a:t>the sum of all the interactions in it</a:t>
            </a:r>
          </a:p>
          <a:p>
            <a:pPr marL="0" indent="0">
              <a:buNone/>
            </a:pPr>
            <a:endParaRPr lang="en-US" dirty="0"/>
          </a:p>
          <a:p>
            <a:pPr marL="0" indent="0">
              <a:buNone/>
            </a:pPr>
            <a:endParaRPr lang="en-US" i="1" dirty="0"/>
          </a:p>
          <a:p>
            <a:pPr marL="0" indent="0" algn="ctr">
              <a:buNone/>
            </a:pPr>
            <a:r>
              <a:rPr lang="en-US" sz="4400" i="1" dirty="0"/>
              <a:t>E</a:t>
            </a:r>
            <a:r>
              <a:rPr lang="en-US" sz="4400" i="1" baseline="-25000" dirty="0"/>
              <a:t>FF</a:t>
            </a:r>
            <a:r>
              <a:rPr lang="en-US" sz="4400" i="1" dirty="0"/>
              <a:t> </a:t>
            </a:r>
            <a:r>
              <a:rPr lang="en-US" sz="4400" dirty="0"/>
              <a:t>=</a:t>
            </a:r>
            <a:r>
              <a:rPr lang="en-US" sz="4400" i="1" dirty="0" err="1"/>
              <a:t>E</a:t>
            </a:r>
            <a:r>
              <a:rPr lang="en-US" sz="4400" i="1" baseline="-25000" dirty="0" err="1"/>
              <a:t>str</a:t>
            </a:r>
            <a:r>
              <a:rPr lang="en-US" sz="4400" i="1" baseline="-25000" dirty="0"/>
              <a:t> </a:t>
            </a:r>
            <a:r>
              <a:rPr lang="en-US" sz="4400" dirty="0"/>
              <a:t>+</a:t>
            </a:r>
            <a:r>
              <a:rPr lang="en-US" sz="4400" i="1" dirty="0" err="1"/>
              <a:t>E</a:t>
            </a:r>
            <a:r>
              <a:rPr lang="en-US" sz="4400" i="1" baseline="-25000" dirty="0" err="1"/>
              <a:t>bend</a:t>
            </a:r>
            <a:r>
              <a:rPr lang="en-US" sz="4400" i="1" dirty="0"/>
              <a:t> </a:t>
            </a:r>
            <a:r>
              <a:rPr lang="en-US" sz="4400" dirty="0"/>
              <a:t>+</a:t>
            </a:r>
            <a:r>
              <a:rPr lang="en-US" sz="4400" i="1" dirty="0" err="1"/>
              <a:t>E</a:t>
            </a:r>
            <a:r>
              <a:rPr lang="en-US" sz="4400" i="1" baseline="-25000" dirty="0" err="1"/>
              <a:t>tors</a:t>
            </a:r>
            <a:r>
              <a:rPr lang="en-US" sz="4400" i="1" dirty="0"/>
              <a:t> </a:t>
            </a:r>
            <a:r>
              <a:rPr lang="en-US" sz="4400" dirty="0"/>
              <a:t>+</a:t>
            </a:r>
            <a:r>
              <a:rPr lang="en-US" sz="4400" i="1" dirty="0" err="1"/>
              <a:t>E</a:t>
            </a:r>
            <a:r>
              <a:rPr lang="en-US" sz="4400" i="1" baseline="-25000" dirty="0" err="1"/>
              <a:t>VdW</a:t>
            </a:r>
            <a:r>
              <a:rPr lang="en-US" sz="4400" i="1" dirty="0"/>
              <a:t> </a:t>
            </a:r>
            <a:r>
              <a:rPr lang="en-US" sz="4400" dirty="0"/>
              <a:t>+</a:t>
            </a:r>
            <a:r>
              <a:rPr lang="en-US" sz="4400" i="1" dirty="0"/>
              <a:t>E</a:t>
            </a:r>
            <a:r>
              <a:rPr lang="en-US" sz="4400" i="1" baseline="-25000" dirty="0"/>
              <a:t>el</a:t>
            </a:r>
            <a:endParaRPr lang="en-US" sz="4400" dirty="0"/>
          </a:p>
          <a:p>
            <a:pPr marL="0" indent="0">
              <a:buNone/>
            </a:pPr>
            <a:endParaRPr lang="en-US" dirty="0"/>
          </a:p>
        </p:txBody>
      </p:sp>
      <p:sp>
        <p:nvSpPr>
          <p:cNvPr id="26" name="Left Brace 25">
            <a:extLst>
              <a:ext uri="{FF2B5EF4-FFF2-40B4-BE49-F238E27FC236}">
                <a16:creationId xmlns:a16="http://schemas.microsoft.com/office/drawing/2014/main" id="{94D01ED6-6E4F-4A41-8226-9A8435AB0474}"/>
              </a:ext>
            </a:extLst>
          </p:cNvPr>
          <p:cNvSpPr/>
          <p:nvPr/>
        </p:nvSpPr>
        <p:spPr>
          <a:xfrm rot="16200000">
            <a:off x="5509126" y="4274992"/>
            <a:ext cx="348261" cy="3393301"/>
          </a:xfrm>
          <a:prstGeom prst="leftBrace">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F9263979-A8D2-B943-BFE8-91056379D81F}"/>
              </a:ext>
            </a:extLst>
          </p:cNvPr>
          <p:cNvSpPr/>
          <p:nvPr/>
        </p:nvSpPr>
        <p:spPr>
          <a:xfrm rot="16200000">
            <a:off x="8304624" y="5109067"/>
            <a:ext cx="348261" cy="1725151"/>
          </a:xfrm>
          <a:prstGeom prst="leftBrace">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412B6BBE-0327-074A-A008-EEA6EB5F202B}"/>
              </a:ext>
            </a:extLst>
          </p:cNvPr>
          <p:cNvSpPr txBox="1"/>
          <p:nvPr/>
        </p:nvSpPr>
        <p:spPr>
          <a:xfrm>
            <a:off x="5115106" y="6220607"/>
            <a:ext cx="1148071" cy="461665"/>
          </a:xfrm>
          <a:prstGeom prst="rect">
            <a:avLst/>
          </a:prstGeom>
          <a:noFill/>
        </p:spPr>
        <p:txBody>
          <a:bodyPr wrap="none" rtlCol="0" anchor="ctr">
            <a:spAutoFit/>
          </a:bodyPr>
          <a:lstStyle/>
          <a:p>
            <a:r>
              <a:rPr lang="en-US" sz="2400" dirty="0"/>
              <a:t>bonded</a:t>
            </a:r>
            <a:endParaRPr lang="en-US" dirty="0"/>
          </a:p>
        </p:txBody>
      </p:sp>
      <p:sp>
        <p:nvSpPr>
          <p:cNvPr id="29" name="TextBox 28">
            <a:extLst>
              <a:ext uri="{FF2B5EF4-FFF2-40B4-BE49-F238E27FC236}">
                <a16:creationId xmlns:a16="http://schemas.microsoft.com/office/drawing/2014/main" id="{E61BFA6F-16D1-5F42-8FF4-354DDC92FC94}"/>
              </a:ext>
            </a:extLst>
          </p:cNvPr>
          <p:cNvSpPr txBox="1"/>
          <p:nvPr/>
        </p:nvSpPr>
        <p:spPr>
          <a:xfrm>
            <a:off x="7612972" y="6220607"/>
            <a:ext cx="1728358" cy="461665"/>
          </a:xfrm>
          <a:prstGeom prst="rect">
            <a:avLst/>
          </a:prstGeom>
          <a:noFill/>
        </p:spPr>
        <p:txBody>
          <a:bodyPr wrap="none" rtlCol="0" anchor="ctr">
            <a:spAutoFit/>
          </a:bodyPr>
          <a:lstStyle/>
          <a:p>
            <a:r>
              <a:rPr lang="en-US" sz="2400" dirty="0"/>
              <a:t>non-bonded</a:t>
            </a:r>
          </a:p>
        </p:txBody>
      </p:sp>
      <p:pic>
        <p:nvPicPr>
          <p:cNvPr id="8" name="Picture 7">
            <a:extLst>
              <a:ext uri="{FF2B5EF4-FFF2-40B4-BE49-F238E27FC236}">
                <a16:creationId xmlns:a16="http://schemas.microsoft.com/office/drawing/2014/main" id="{317EAE5E-D47E-8A4D-B1AB-060D296C0D37}"/>
              </a:ext>
            </a:extLst>
          </p:cNvPr>
          <p:cNvPicPr>
            <a:picLocks noChangeAspect="1"/>
          </p:cNvPicPr>
          <p:nvPr/>
        </p:nvPicPr>
        <p:blipFill rotWithShape="1">
          <a:blip r:embed="rId3">
            <a:extLst>
              <a:ext uri="{BEBA8EAE-BF5A-486C-A8C5-ECC9F3942E4B}">
                <a14:imgProps xmlns:a14="http://schemas.microsoft.com/office/drawing/2010/main">
                  <a14:imgLayer>
                    <a14:imgEffect>
                      <a14:artisticBlur radius="4"/>
                    </a14:imgEffect>
                  </a14:imgLayer>
                </a14:imgProps>
              </a:ext>
            </a:extLst>
          </a:blip>
          <a:srcRect b="28061"/>
          <a:stretch/>
        </p:blipFill>
        <p:spPr>
          <a:xfrm>
            <a:off x="0" y="-22060"/>
            <a:ext cx="12192000" cy="4947269"/>
          </a:xfrm>
          <a:prstGeom prst="rect">
            <a:avLst/>
          </a:prstGeom>
        </p:spPr>
      </p:pic>
      <p:sp>
        <p:nvSpPr>
          <p:cNvPr id="2" name="Rectangle 1">
            <a:extLst>
              <a:ext uri="{FF2B5EF4-FFF2-40B4-BE49-F238E27FC236}">
                <a16:creationId xmlns:a16="http://schemas.microsoft.com/office/drawing/2014/main" id="{15CA946F-F444-4845-A448-5DD0E7A24136}"/>
              </a:ext>
            </a:extLst>
          </p:cNvPr>
          <p:cNvSpPr/>
          <p:nvPr/>
        </p:nvSpPr>
        <p:spPr>
          <a:xfrm>
            <a:off x="0" y="0"/>
            <a:ext cx="12192000" cy="6858000"/>
          </a:xfrm>
          <a:prstGeom prst="rect">
            <a:avLst/>
          </a:prstGeom>
          <a:solidFill>
            <a:schemeClr val="bg2">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5D8C82-51A2-1741-B9C8-97BF919C2B1F}"/>
              </a:ext>
            </a:extLst>
          </p:cNvPr>
          <p:cNvSpPr/>
          <p:nvPr/>
        </p:nvSpPr>
        <p:spPr>
          <a:xfrm>
            <a:off x="4861273" y="4810955"/>
            <a:ext cx="1191748" cy="100714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5F751F7-8EB3-194B-B166-4EC53C6BB12F}"/>
              </a:ext>
            </a:extLst>
          </p:cNvPr>
          <p:cNvGrpSpPr/>
          <p:nvPr/>
        </p:nvGrpSpPr>
        <p:grpSpPr>
          <a:xfrm>
            <a:off x="110189" y="137797"/>
            <a:ext cx="4904774" cy="4329708"/>
            <a:chOff x="110189" y="137797"/>
            <a:chExt cx="4904774" cy="4329708"/>
          </a:xfrm>
        </p:grpSpPr>
        <p:sp>
          <p:nvSpPr>
            <p:cNvPr id="10" name="Rounded Rectangle 9">
              <a:extLst>
                <a:ext uri="{FF2B5EF4-FFF2-40B4-BE49-F238E27FC236}">
                  <a16:creationId xmlns:a16="http://schemas.microsoft.com/office/drawing/2014/main" id="{C21CD270-C761-564A-AC21-F58DF87E7E09}"/>
                </a:ext>
              </a:extLst>
            </p:cNvPr>
            <p:cNvSpPr/>
            <p:nvPr/>
          </p:nvSpPr>
          <p:spPr>
            <a:xfrm>
              <a:off x="110189" y="137797"/>
              <a:ext cx="4904774" cy="4329708"/>
            </a:xfrm>
            <a:prstGeom prst="roundRect">
              <a:avLst>
                <a:gd name="adj" fmla="val 4922"/>
              </a:avLst>
            </a:prstGeom>
            <a:solidFill>
              <a:schemeClr val="bg1"/>
            </a:solidFill>
            <a:ln w="38100">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endParaRPr lang="en-US" sz="2400" dirty="0">
                <a:solidFill>
                  <a:schemeClr val="tx1"/>
                </a:solidFill>
              </a:endParaRPr>
            </a:p>
          </p:txBody>
        </p:sp>
        <p:pic>
          <p:nvPicPr>
            <p:cNvPr id="11" name="Picture 10" descr="bond-energy.jpg">
              <a:extLst>
                <a:ext uri="{FF2B5EF4-FFF2-40B4-BE49-F238E27FC236}">
                  <a16:creationId xmlns:a16="http://schemas.microsoft.com/office/drawing/2014/main" id="{44A9F71B-49F6-6E40-9540-ADF68D93305C}"/>
                </a:ext>
              </a:extLst>
            </p:cNvPr>
            <p:cNvPicPr>
              <a:picLocks noChangeAspect="1"/>
            </p:cNvPicPr>
            <p:nvPr/>
          </p:nvPicPr>
          <p:blipFill rotWithShape="1">
            <a:blip r:embed="rId4">
              <a:extLst>
                <a:ext uri="{28A0092B-C50C-407E-A947-70E740481C1C}">
                  <a14:useLocalDpi xmlns:a14="http://schemas.microsoft.com/office/drawing/2010/main" val="0"/>
                </a:ext>
              </a:extLst>
            </a:blip>
            <a:srcRect l="3371" r="6255"/>
            <a:stretch/>
          </p:blipFill>
          <p:spPr>
            <a:xfrm>
              <a:off x="228469" y="1179277"/>
              <a:ext cx="4749420" cy="3268630"/>
            </a:xfrm>
            <a:prstGeom prst="rect">
              <a:avLst/>
            </a:prstGeom>
          </p:spPr>
        </p:pic>
        <p:sp>
          <p:nvSpPr>
            <p:cNvPr id="12" name="Title 1">
              <a:extLst>
                <a:ext uri="{FF2B5EF4-FFF2-40B4-BE49-F238E27FC236}">
                  <a16:creationId xmlns:a16="http://schemas.microsoft.com/office/drawing/2014/main" id="{02D73921-AA3B-EE48-B131-8F13A8A99504}"/>
                </a:ext>
              </a:extLst>
            </p:cNvPr>
            <p:cNvSpPr txBox="1">
              <a:spLocks/>
            </p:cNvSpPr>
            <p:nvPr/>
          </p:nvSpPr>
          <p:spPr>
            <a:xfrm>
              <a:off x="235459" y="458952"/>
              <a:ext cx="2445236" cy="549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Bond Stretch</a:t>
              </a:r>
            </a:p>
          </p:txBody>
        </p:sp>
        <p:pic>
          <p:nvPicPr>
            <p:cNvPr id="13" name="Picture 12" descr="Screen Shot 2015-02-17 at 17.22.38.png">
              <a:extLst>
                <a:ext uri="{FF2B5EF4-FFF2-40B4-BE49-F238E27FC236}">
                  <a16:creationId xmlns:a16="http://schemas.microsoft.com/office/drawing/2014/main" id="{2AB3ACBF-6FBC-124C-81D8-2ADCAE74E690}"/>
                </a:ext>
              </a:extLst>
            </p:cNvPr>
            <p:cNvPicPr>
              <a:picLocks noChangeAspect="1"/>
            </p:cNvPicPr>
            <p:nvPr/>
          </p:nvPicPr>
          <p:blipFill rotWithShape="1">
            <a:blip r:embed="rId5">
              <a:extLst>
                <a:ext uri="{28A0092B-C50C-407E-A947-70E740481C1C}">
                  <a14:useLocalDpi xmlns:a14="http://schemas.microsoft.com/office/drawing/2010/main" val="0"/>
                </a:ext>
              </a:extLst>
            </a:blip>
            <a:srcRect l="8649" t="24126" r="4351" b="18922"/>
            <a:stretch/>
          </p:blipFill>
          <p:spPr>
            <a:xfrm>
              <a:off x="2154091" y="408546"/>
              <a:ext cx="2707278" cy="628334"/>
            </a:xfrm>
            <a:prstGeom prst="rect">
              <a:avLst/>
            </a:prstGeom>
          </p:spPr>
        </p:pic>
        <p:pic>
          <p:nvPicPr>
            <p:cNvPr id="15" name="Picture 14" descr="bond.jpg">
              <a:extLst>
                <a:ext uri="{FF2B5EF4-FFF2-40B4-BE49-F238E27FC236}">
                  <a16:creationId xmlns:a16="http://schemas.microsoft.com/office/drawing/2014/main" id="{E0F1007D-AA66-0845-ACE9-2D4081B6DE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4998" y="1349184"/>
              <a:ext cx="1769110" cy="862884"/>
            </a:xfrm>
            <a:prstGeom prst="rect">
              <a:avLst/>
            </a:prstGeom>
          </p:spPr>
        </p:pic>
      </p:grpSp>
      <p:sp>
        <p:nvSpPr>
          <p:cNvPr id="18" name="Rectangle 17">
            <a:extLst>
              <a:ext uri="{FF2B5EF4-FFF2-40B4-BE49-F238E27FC236}">
                <a16:creationId xmlns:a16="http://schemas.microsoft.com/office/drawing/2014/main" id="{17B2C04A-D638-454D-92DE-C9775BD51330}"/>
              </a:ext>
            </a:extLst>
          </p:cNvPr>
          <p:cNvSpPr/>
          <p:nvPr/>
        </p:nvSpPr>
        <p:spPr>
          <a:xfrm>
            <a:off x="3823168" y="4840777"/>
            <a:ext cx="762823" cy="100714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5FD0579-711E-6D4E-83A1-B71D2E5F61CD}"/>
              </a:ext>
            </a:extLst>
          </p:cNvPr>
          <p:cNvGrpSpPr/>
          <p:nvPr/>
        </p:nvGrpSpPr>
        <p:grpSpPr>
          <a:xfrm>
            <a:off x="4059421" y="2366001"/>
            <a:ext cx="3551206" cy="2340487"/>
            <a:chOff x="4059421" y="2366001"/>
            <a:chExt cx="3551206" cy="2340487"/>
          </a:xfrm>
        </p:grpSpPr>
        <p:sp>
          <p:nvSpPr>
            <p:cNvPr id="16" name="Rounded Rectangle 15">
              <a:extLst>
                <a:ext uri="{FF2B5EF4-FFF2-40B4-BE49-F238E27FC236}">
                  <a16:creationId xmlns:a16="http://schemas.microsoft.com/office/drawing/2014/main" id="{1551518B-490D-7D4B-8639-09C49785A6C5}"/>
                </a:ext>
              </a:extLst>
            </p:cNvPr>
            <p:cNvSpPr/>
            <p:nvPr/>
          </p:nvSpPr>
          <p:spPr>
            <a:xfrm>
              <a:off x="4059421" y="2366001"/>
              <a:ext cx="3551206" cy="2340487"/>
            </a:xfrm>
            <a:prstGeom prst="roundRect">
              <a:avLst>
                <a:gd name="adj" fmla="val 4922"/>
              </a:avLst>
            </a:prstGeom>
            <a:solidFill>
              <a:schemeClr val="bg1"/>
            </a:solidFill>
            <a:ln w="38100">
              <a:solidFill>
                <a:schemeClr val="accent4"/>
              </a:solidFill>
            </a:ln>
          </p:spPr>
          <p:style>
            <a:lnRef idx="3">
              <a:schemeClr val="lt1"/>
            </a:lnRef>
            <a:fillRef idx="1">
              <a:schemeClr val="accent2"/>
            </a:fillRef>
            <a:effectRef idx="1">
              <a:schemeClr val="accent2"/>
            </a:effectRef>
            <a:fontRef idx="minor">
              <a:schemeClr val="lt1"/>
            </a:fontRef>
          </p:style>
          <p:txBody>
            <a:bodyPr rtlCol="0" anchor="ctr"/>
            <a:lstStyle/>
            <a:p>
              <a:endParaRPr lang="en-US" sz="2400" dirty="0">
                <a:solidFill>
                  <a:schemeClr val="tx1"/>
                </a:solidFill>
              </a:endParaRPr>
            </a:p>
          </p:txBody>
        </p:sp>
        <p:pic>
          <p:nvPicPr>
            <p:cNvPr id="19" name="Picture 18" descr="Screen Shot 2015-02-17 at 21.13.23.png">
              <a:extLst>
                <a:ext uri="{FF2B5EF4-FFF2-40B4-BE49-F238E27FC236}">
                  <a16:creationId xmlns:a16="http://schemas.microsoft.com/office/drawing/2014/main" id="{817C96FF-DA34-2E4A-B900-4648006D2361}"/>
                </a:ext>
              </a:extLst>
            </p:cNvPr>
            <p:cNvPicPr>
              <a:picLocks noChangeAspect="1"/>
            </p:cNvPicPr>
            <p:nvPr/>
          </p:nvPicPr>
          <p:blipFill rotWithShape="1">
            <a:blip r:embed="rId7">
              <a:extLst>
                <a:ext uri="{28A0092B-C50C-407E-A947-70E740481C1C}">
                  <a14:useLocalDpi xmlns:a14="http://schemas.microsoft.com/office/drawing/2010/main" val="0"/>
                </a:ext>
              </a:extLst>
            </a:blip>
            <a:srcRect t="17200" b="11671"/>
            <a:stretch/>
          </p:blipFill>
          <p:spPr>
            <a:xfrm>
              <a:off x="4103396" y="3808062"/>
              <a:ext cx="3434953" cy="771019"/>
            </a:xfrm>
            <a:prstGeom prst="rect">
              <a:avLst/>
            </a:prstGeom>
          </p:spPr>
        </p:pic>
        <p:pic>
          <p:nvPicPr>
            <p:cNvPr id="20" name="Picture 19" descr="bending.jpg">
              <a:extLst>
                <a:ext uri="{FF2B5EF4-FFF2-40B4-BE49-F238E27FC236}">
                  <a16:creationId xmlns:a16="http://schemas.microsoft.com/office/drawing/2014/main" id="{8BE8BAFF-126F-9A4F-B0BF-EA94CBB423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3259" y="2490446"/>
              <a:ext cx="2420906" cy="1282817"/>
            </a:xfrm>
            <a:prstGeom prst="rect">
              <a:avLst/>
            </a:prstGeom>
          </p:spPr>
        </p:pic>
        <p:sp>
          <p:nvSpPr>
            <p:cNvPr id="17" name="Title 1">
              <a:extLst>
                <a:ext uri="{FF2B5EF4-FFF2-40B4-BE49-F238E27FC236}">
                  <a16:creationId xmlns:a16="http://schemas.microsoft.com/office/drawing/2014/main" id="{2BB0E4CC-BED2-E34C-9976-725A65F8294E}"/>
                </a:ext>
              </a:extLst>
            </p:cNvPr>
            <p:cNvSpPr txBox="1">
              <a:spLocks/>
            </p:cNvSpPr>
            <p:nvPr/>
          </p:nvSpPr>
          <p:spPr>
            <a:xfrm>
              <a:off x="4127551" y="2525245"/>
              <a:ext cx="1698865" cy="549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Bend</a:t>
              </a:r>
            </a:p>
          </p:txBody>
        </p:sp>
      </p:grpSp>
      <p:sp>
        <p:nvSpPr>
          <p:cNvPr id="23" name="Rectangle 22">
            <a:extLst>
              <a:ext uri="{FF2B5EF4-FFF2-40B4-BE49-F238E27FC236}">
                <a16:creationId xmlns:a16="http://schemas.microsoft.com/office/drawing/2014/main" id="{192F9E4A-D60F-4749-AC93-8BD3FFB8AF81}"/>
              </a:ext>
            </a:extLst>
          </p:cNvPr>
          <p:cNvSpPr/>
          <p:nvPr/>
        </p:nvSpPr>
        <p:spPr>
          <a:xfrm>
            <a:off x="6298807" y="4817768"/>
            <a:ext cx="835314" cy="100714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8B48522-AA48-6D49-8BFC-8C8BB3DB7B1D}"/>
              </a:ext>
            </a:extLst>
          </p:cNvPr>
          <p:cNvGrpSpPr/>
          <p:nvPr/>
        </p:nvGrpSpPr>
        <p:grpSpPr>
          <a:xfrm>
            <a:off x="7695210" y="670785"/>
            <a:ext cx="4362048" cy="4311327"/>
            <a:chOff x="7695210" y="670785"/>
            <a:chExt cx="4362048" cy="4311327"/>
          </a:xfrm>
        </p:grpSpPr>
        <p:sp>
          <p:nvSpPr>
            <p:cNvPr id="21" name="Rounded Rectangle 20">
              <a:extLst>
                <a:ext uri="{FF2B5EF4-FFF2-40B4-BE49-F238E27FC236}">
                  <a16:creationId xmlns:a16="http://schemas.microsoft.com/office/drawing/2014/main" id="{B9F6FF79-3938-F246-9218-F2B3A965AB8D}"/>
                </a:ext>
              </a:extLst>
            </p:cNvPr>
            <p:cNvSpPr/>
            <p:nvPr/>
          </p:nvSpPr>
          <p:spPr>
            <a:xfrm>
              <a:off x="7695210" y="670785"/>
              <a:ext cx="4362048" cy="4311327"/>
            </a:xfrm>
            <a:prstGeom prst="roundRect">
              <a:avLst>
                <a:gd name="adj" fmla="val 4922"/>
              </a:avLst>
            </a:prstGeom>
            <a:solidFill>
              <a:schemeClr val="bg1"/>
            </a:solidFill>
            <a:ln w="38100">
              <a:solidFill>
                <a:schemeClr val="accent6"/>
              </a:solidFill>
            </a:ln>
          </p:spPr>
          <p:style>
            <a:lnRef idx="3">
              <a:schemeClr val="lt1"/>
            </a:lnRef>
            <a:fillRef idx="1">
              <a:schemeClr val="accent2"/>
            </a:fillRef>
            <a:effectRef idx="1">
              <a:schemeClr val="accent2"/>
            </a:effectRef>
            <a:fontRef idx="minor">
              <a:schemeClr val="lt1"/>
            </a:fontRef>
          </p:style>
          <p:txBody>
            <a:bodyPr rtlCol="0" anchor="ctr"/>
            <a:lstStyle/>
            <a:p>
              <a:endParaRPr lang="en-US" sz="2400" dirty="0">
                <a:solidFill>
                  <a:schemeClr val="tx1"/>
                </a:solidFill>
              </a:endParaRPr>
            </a:p>
          </p:txBody>
        </p:sp>
        <p:sp>
          <p:nvSpPr>
            <p:cNvPr id="22" name="Title 1">
              <a:extLst>
                <a:ext uri="{FF2B5EF4-FFF2-40B4-BE49-F238E27FC236}">
                  <a16:creationId xmlns:a16="http://schemas.microsoft.com/office/drawing/2014/main" id="{520937A5-6D33-C842-9B8B-ED15FDE0CF0A}"/>
                </a:ext>
              </a:extLst>
            </p:cNvPr>
            <p:cNvSpPr txBox="1">
              <a:spLocks/>
            </p:cNvSpPr>
            <p:nvPr/>
          </p:nvSpPr>
          <p:spPr>
            <a:xfrm>
              <a:off x="7835031" y="964860"/>
              <a:ext cx="2445236" cy="549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Torsion</a:t>
              </a:r>
            </a:p>
          </p:txBody>
        </p:sp>
        <p:pic>
          <p:nvPicPr>
            <p:cNvPr id="32" name="Picture 31" descr="torsional-1.jpg">
              <a:extLst>
                <a:ext uri="{FF2B5EF4-FFF2-40B4-BE49-F238E27FC236}">
                  <a16:creationId xmlns:a16="http://schemas.microsoft.com/office/drawing/2014/main" id="{B5F73770-C0D9-3D45-BDC5-F263F23E61A6}"/>
                </a:ext>
              </a:extLst>
            </p:cNvPr>
            <p:cNvPicPr>
              <a:picLocks noChangeAspect="1"/>
            </p:cNvPicPr>
            <p:nvPr/>
          </p:nvPicPr>
          <p:blipFill rotWithShape="1">
            <a:blip r:embed="rId9">
              <a:extLst>
                <a:ext uri="{28A0092B-C50C-407E-A947-70E740481C1C}">
                  <a14:useLocalDpi xmlns:a14="http://schemas.microsoft.com/office/drawing/2010/main" val="0"/>
                </a:ext>
              </a:extLst>
            </a:blip>
            <a:srcRect l="4867" t="10579" r="3952"/>
            <a:stretch/>
          </p:blipFill>
          <p:spPr>
            <a:xfrm>
              <a:off x="7835031" y="1862078"/>
              <a:ext cx="4079740" cy="3028191"/>
            </a:xfrm>
            <a:prstGeom prst="rect">
              <a:avLst/>
            </a:prstGeom>
          </p:spPr>
        </p:pic>
        <p:pic>
          <p:nvPicPr>
            <p:cNvPr id="30" name="Picture 29" descr="Screen Shot 2015-02-17 at 21.30.19.png">
              <a:extLst>
                <a:ext uri="{FF2B5EF4-FFF2-40B4-BE49-F238E27FC236}">
                  <a16:creationId xmlns:a16="http://schemas.microsoft.com/office/drawing/2014/main" id="{36240250-0E07-8D4E-94B2-F8F98578A548}"/>
                </a:ext>
              </a:extLst>
            </p:cNvPr>
            <p:cNvPicPr>
              <a:picLocks noChangeAspect="1"/>
            </p:cNvPicPr>
            <p:nvPr/>
          </p:nvPicPr>
          <p:blipFill rotWithShape="1">
            <a:blip r:embed="rId10">
              <a:extLst>
                <a:ext uri="{28A0092B-C50C-407E-A947-70E740481C1C}">
                  <a14:useLocalDpi xmlns:a14="http://schemas.microsoft.com/office/drawing/2010/main" val="0"/>
                </a:ext>
              </a:extLst>
            </a:blip>
            <a:srcRect l="674" t="14069" r="-674" b="7790"/>
            <a:stretch/>
          </p:blipFill>
          <p:spPr>
            <a:xfrm>
              <a:off x="9130910" y="830614"/>
              <a:ext cx="2753797" cy="662092"/>
            </a:xfrm>
            <a:prstGeom prst="rect">
              <a:avLst/>
            </a:prstGeom>
          </p:spPr>
        </p:pic>
        <p:pic>
          <p:nvPicPr>
            <p:cNvPr id="31" name="Picture 30" descr="torsional.jpg">
              <a:extLst>
                <a:ext uri="{FF2B5EF4-FFF2-40B4-BE49-F238E27FC236}">
                  <a16:creationId xmlns:a16="http://schemas.microsoft.com/office/drawing/2014/main" id="{99869B88-DA24-4042-A550-C520764D9C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79167" y="1606370"/>
              <a:ext cx="2744708" cy="1138798"/>
            </a:xfrm>
            <a:prstGeom prst="rect">
              <a:avLst/>
            </a:prstGeom>
            <a:ln>
              <a:noFill/>
            </a:ln>
            <a:effectLst>
              <a:softEdge rad="112500"/>
            </a:effectLst>
          </p:spPr>
        </p:pic>
      </p:grpSp>
    </p:spTree>
    <p:extLst>
      <p:ext uri="{BB962C8B-B14F-4D97-AF65-F5344CB8AC3E}">
        <p14:creationId xmlns:p14="http://schemas.microsoft.com/office/powerpoint/2010/main" val="100474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CF352DF-D749-7A41-BBF1-997C90C99C05}"/>
              </a:ext>
            </a:extLst>
          </p:cNvPr>
          <p:cNvSpPr>
            <a:spLocks noGrp="1"/>
          </p:cNvSpPr>
          <p:nvPr>
            <p:ph type="title"/>
          </p:nvPr>
        </p:nvSpPr>
        <p:spPr>
          <a:xfrm>
            <a:off x="838200" y="365125"/>
            <a:ext cx="10515600" cy="1325563"/>
          </a:xfrm>
        </p:spPr>
        <p:txBody>
          <a:bodyPr>
            <a:normAutofit/>
          </a:bodyPr>
          <a:lstStyle/>
          <a:p>
            <a:pPr algn="ctr"/>
            <a:r>
              <a:rPr lang="en-US" b="1" dirty="0"/>
              <a:t>Force Field Energy </a:t>
            </a:r>
          </a:p>
        </p:txBody>
      </p:sp>
      <p:sp>
        <p:nvSpPr>
          <p:cNvPr id="25" name="Content Placeholder 2">
            <a:extLst>
              <a:ext uri="{FF2B5EF4-FFF2-40B4-BE49-F238E27FC236}">
                <a16:creationId xmlns:a16="http://schemas.microsoft.com/office/drawing/2014/main" id="{7F9DC8A2-625E-AF41-B086-5C57F055919D}"/>
              </a:ext>
            </a:extLst>
          </p:cNvPr>
          <p:cNvSpPr>
            <a:spLocks noGrp="1"/>
          </p:cNvSpPr>
          <p:nvPr>
            <p:ph idx="1"/>
          </p:nvPr>
        </p:nvSpPr>
        <p:spPr>
          <a:xfrm>
            <a:off x="627797" y="2002993"/>
            <a:ext cx="11013743" cy="4547931"/>
          </a:xfrm>
        </p:spPr>
        <p:txBody>
          <a:bodyPr>
            <a:normAutofit/>
          </a:bodyPr>
          <a:lstStyle/>
          <a:p>
            <a:pPr marL="0" indent="0">
              <a:buNone/>
            </a:pPr>
            <a:r>
              <a:rPr lang="en-US" b="1" dirty="0"/>
              <a:t>Force Field </a:t>
            </a:r>
            <a:r>
              <a:rPr lang="en-US" dirty="0"/>
              <a:t>=</a:t>
            </a:r>
            <a:r>
              <a:rPr lang="en-US" b="1" dirty="0"/>
              <a:t> </a:t>
            </a:r>
            <a:r>
              <a:rPr lang="en-US" dirty="0"/>
              <a:t>set of parameters used in classical mechanical calculations</a:t>
            </a:r>
          </a:p>
          <a:p>
            <a:pPr marL="0" indent="0">
              <a:buNone/>
            </a:pPr>
            <a:endParaRPr lang="en-US" dirty="0"/>
          </a:p>
          <a:p>
            <a:pPr marL="0" indent="0">
              <a:buNone/>
            </a:pPr>
            <a:endParaRPr lang="en-US" dirty="0"/>
          </a:p>
          <a:p>
            <a:pPr marL="0" indent="0">
              <a:buNone/>
            </a:pPr>
            <a:r>
              <a:rPr lang="en-US" b="1" dirty="0"/>
              <a:t>Potential Energy </a:t>
            </a:r>
            <a:r>
              <a:rPr lang="en-US" dirty="0"/>
              <a:t>=</a:t>
            </a:r>
            <a:r>
              <a:rPr lang="en-US" b="1" dirty="0"/>
              <a:t> </a:t>
            </a:r>
            <a:r>
              <a:rPr lang="en-US" dirty="0"/>
              <a:t>the sum of all the interactions in it</a:t>
            </a:r>
          </a:p>
          <a:p>
            <a:pPr marL="0" indent="0">
              <a:buNone/>
            </a:pPr>
            <a:endParaRPr lang="en-US" dirty="0"/>
          </a:p>
          <a:p>
            <a:pPr marL="0" indent="0">
              <a:buNone/>
            </a:pPr>
            <a:endParaRPr lang="en-US" i="1" dirty="0"/>
          </a:p>
          <a:p>
            <a:pPr marL="0" indent="0" algn="ctr">
              <a:buNone/>
            </a:pPr>
            <a:r>
              <a:rPr lang="en-US" sz="4400" i="1" dirty="0"/>
              <a:t>E</a:t>
            </a:r>
            <a:r>
              <a:rPr lang="en-US" sz="4400" i="1" baseline="-25000" dirty="0"/>
              <a:t>FF</a:t>
            </a:r>
            <a:r>
              <a:rPr lang="en-US" sz="4400" i="1" dirty="0"/>
              <a:t> </a:t>
            </a:r>
            <a:r>
              <a:rPr lang="en-US" sz="4400" dirty="0"/>
              <a:t>=</a:t>
            </a:r>
            <a:r>
              <a:rPr lang="en-US" sz="4400" i="1" dirty="0" err="1"/>
              <a:t>E</a:t>
            </a:r>
            <a:r>
              <a:rPr lang="en-US" sz="4400" i="1" baseline="-25000" dirty="0" err="1"/>
              <a:t>str</a:t>
            </a:r>
            <a:r>
              <a:rPr lang="en-US" sz="4400" i="1" baseline="-25000" dirty="0"/>
              <a:t> </a:t>
            </a:r>
            <a:r>
              <a:rPr lang="en-US" sz="4400" dirty="0"/>
              <a:t>+</a:t>
            </a:r>
            <a:r>
              <a:rPr lang="en-US" sz="4400" i="1" dirty="0" err="1"/>
              <a:t>E</a:t>
            </a:r>
            <a:r>
              <a:rPr lang="en-US" sz="4400" i="1" baseline="-25000" dirty="0" err="1"/>
              <a:t>bend</a:t>
            </a:r>
            <a:r>
              <a:rPr lang="en-US" sz="4400" i="1" dirty="0"/>
              <a:t> </a:t>
            </a:r>
            <a:r>
              <a:rPr lang="en-US" sz="4400" dirty="0"/>
              <a:t>+</a:t>
            </a:r>
            <a:r>
              <a:rPr lang="en-US" sz="4400" i="1" dirty="0" err="1"/>
              <a:t>E</a:t>
            </a:r>
            <a:r>
              <a:rPr lang="en-US" sz="4400" i="1" baseline="-25000" dirty="0" err="1"/>
              <a:t>tors</a:t>
            </a:r>
            <a:r>
              <a:rPr lang="en-US" sz="4400" i="1" dirty="0"/>
              <a:t> </a:t>
            </a:r>
            <a:r>
              <a:rPr lang="en-US" sz="4400" dirty="0"/>
              <a:t>+</a:t>
            </a:r>
            <a:r>
              <a:rPr lang="en-US" sz="4400" i="1" dirty="0" err="1"/>
              <a:t>E</a:t>
            </a:r>
            <a:r>
              <a:rPr lang="en-US" sz="4400" i="1" baseline="-25000" dirty="0" err="1"/>
              <a:t>VdW</a:t>
            </a:r>
            <a:r>
              <a:rPr lang="en-US" sz="4400" i="1" dirty="0"/>
              <a:t> </a:t>
            </a:r>
            <a:r>
              <a:rPr lang="en-US" sz="4400" dirty="0"/>
              <a:t>+</a:t>
            </a:r>
            <a:r>
              <a:rPr lang="en-US" sz="4400" i="1" dirty="0"/>
              <a:t>E</a:t>
            </a:r>
            <a:r>
              <a:rPr lang="en-US" sz="4400" i="1" baseline="-25000" dirty="0"/>
              <a:t>el</a:t>
            </a:r>
            <a:endParaRPr lang="en-US" sz="4400" dirty="0"/>
          </a:p>
          <a:p>
            <a:pPr marL="0" indent="0">
              <a:buNone/>
            </a:pPr>
            <a:endParaRPr lang="en-US" dirty="0"/>
          </a:p>
        </p:txBody>
      </p:sp>
      <p:sp>
        <p:nvSpPr>
          <p:cNvPr id="26" name="Left Brace 25">
            <a:extLst>
              <a:ext uri="{FF2B5EF4-FFF2-40B4-BE49-F238E27FC236}">
                <a16:creationId xmlns:a16="http://schemas.microsoft.com/office/drawing/2014/main" id="{94D01ED6-6E4F-4A41-8226-9A8435AB0474}"/>
              </a:ext>
            </a:extLst>
          </p:cNvPr>
          <p:cNvSpPr/>
          <p:nvPr/>
        </p:nvSpPr>
        <p:spPr>
          <a:xfrm rot="16200000">
            <a:off x="5509126" y="4274992"/>
            <a:ext cx="348261" cy="3393301"/>
          </a:xfrm>
          <a:prstGeom prst="leftBrace">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F9263979-A8D2-B943-BFE8-91056379D81F}"/>
              </a:ext>
            </a:extLst>
          </p:cNvPr>
          <p:cNvSpPr/>
          <p:nvPr/>
        </p:nvSpPr>
        <p:spPr>
          <a:xfrm rot="16200000">
            <a:off x="8304624" y="5109067"/>
            <a:ext cx="348261" cy="1725151"/>
          </a:xfrm>
          <a:prstGeom prst="leftBrace">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412B6BBE-0327-074A-A008-EEA6EB5F202B}"/>
              </a:ext>
            </a:extLst>
          </p:cNvPr>
          <p:cNvSpPr txBox="1"/>
          <p:nvPr/>
        </p:nvSpPr>
        <p:spPr>
          <a:xfrm>
            <a:off x="5115106" y="6220607"/>
            <a:ext cx="1148071" cy="461665"/>
          </a:xfrm>
          <a:prstGeom prst="rect">
            <a:avLst/>
          </a:prstGeom>
          <a:noFill/>
        </p:spPr>
        <p:txBody>
          <a:bodyPr wrap="none" rtlCol="0" anchor="ctr">
            <a:spAutoFit/>
          </a:bodyPr>
          <a:lstStyle/>
          <a:p>
            <a:r>
              <a:rPr lang="en-US" sz="2400" dirty="0"/>
              <a:t>bonded</a:t>
            </a:r>
            <a:endParaRPr lang="en-US" dirty="0"/>
          </a:p>
        </p:txBody>
      </p:sp>
      <p:sp>
        <p:nvSpPr>
          <p:cNvPr id="29" name="TextBox 28">
            <a:extLst>
              <a:ext uri="{FF2B5EF4-FFF2-40B4-BE49-F238E27FC236}">
                <a16:creationId xmlns:a16="http://schemas.microsoft.com/office/drawing/2014/main" id="{E61BFA6F-16D1-5F42-8FF4-354DDC92FC94}"/>
              </a:ext>
            </a:extLst>
          </p:cNvPr>
          <p:cNvSpPr txBox="1"/>
          <p:nvPr/>
        </p:nvSpPr>
        <p:spPr>
          <a:xfrm>
            <a:off x="7612972" y="6220607"/>
            <a:ext cx="1728358" cy="461665"/>
          </a:xfrm>
          <a:prstGeom prst="rect">
            <a:avLst/>
          </a:prstGeom>
          <a:noFill/>
        </p:spPr>
        <p:txBody>
          <a:bodyPr wrap="none" rtlCol="0" anchor="ctr">
            <a:spAutoFit/>
          </a:bodyPr>
          <a:lstStyle/>
          <a:p>
            <a:r>
              <a:rPr lang="en-US" sz="2400" dirty="0"/>
              <a:t>non-bonded</a:t>
            </a:r>
          </a:p>
        </p:txBody>
      </p:sp>
      <p:pic>
        <p:nvPicPr>
          <p:cNvPr id="8" name="Picture 7">
            <a:extLst>
              <a:ext uri="{FF2B5EF4-FFF2-40B4-BE49-F238E27FC236}">
                <a16:creationId xmlns:a16="http://schemas.microsoft.com/office/drawing/2014/main" id="{317EAE5E-D47E-8A4D-B1AB-060D296C0D37}"/>
              </a:ext>
            </a:extLst>
          </p:cNvPr>
          <p:cNvPicPr>
            <a:picLocks noChangeAspect="1"/>
          </p:cNvPicPr>
          <p:nvPr/>
        </p:nvPicPr>
        <p:blipFill rotWithShape="1">
          <a:blip r:embed="rId2">
            <a:extLst>
              <a:ext uri="{BEBA8EAE-BF5A-486C-A8C5-ECC9F3942E4B}">
                <a14:imgProps xmlns:a14="http://schemas.microsoft.com/office/drawing/2010/main">
                  <a14:imgLayer>
                    <a14:imgEffect>
                      <a14:artisticBlur radius="4"/>
                    </a14:imgEffect>
                  </a14:imgLayer>
                </a14:imgProps>
              </a:ext>
            </a:extLst>
          </a:blip>
          <a:srcRect b="28061"/>
          <a:stretch/>
        </p:blipFill>
        <p:spPr>
          <a:xfrm>
            <a:off x="0" y="-22060"/>
            <a:ext cx="12192000" cy="4947269"/>
          </a:xfrm>
          <a:prstGeom prst="rect">
            <a:avLst/>
          </a:prstGeom>
        </p:spPr>
      </p:pic>
      <p:sp>
        <p:nvSpPr>
          <p:cNvPr id="2" name="Rectangle 1">
            <a:extLst>
              <a:ext uri="{FF2B5EF4-FFF2-40B4-BE49-F238E27FC236}">
                <a16:creationId xmlns:a16="http://schemas.microsoft.com/office/drawing/2014/main" id="{15CA946F-F444-4845-A448-5DD0E7A24136}"/>
              </a:ext>
            </a:extLst>
          </p:cNvPr>
          <p:cNvSpPr/>
          <p:nvPr/>
        </p:nvSpPr>
        <p:spPr>
          <a:xfrm>
            <a:off x="0" y="47786"/>
            <a:ext cx="12192000" cy="6858000"/>
          </a:xfrm>
          <a:prstGeom prst="rect">
            <a:avLst/>
          </a:prstGeom>
          <a:solidFill>
            <a:schemeClr val="bg2">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55D8C82-51A2-1741-B9C8-97BF919C2B1F}"/>
              </a:ext>
            </a:extLst>
          </p:cNvPr>
          <p:cNvSpPr/>
          <p:nvPr/>
        </p:nvSpPr>
        <p:spPr>
          <a:xfrm>
            <a:off x="7543345" y="4853053"/>
            <a:ext cx="1191748" cy="1007142"/>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7B2C04A-D638-454D-92DE-C9775BD51330}"/>
              </a:ext>
            </a:extLst>
          </p:cNvPr>
          <p:cNvSpPr/>
          <p:nvPr/>
        </p:nvSpPr>
        <p:spPr>
          <a:xfrm>
            <a:off x="8883516" y="4817768"/>
            <a:ext cx="762823" cy="100714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9B712AB-2138-6144-B4D3-910009A1BE4A}"/>
              </a:ext>
            </a:extLst>
          </p:cNvPr>
          <p:cNvGrpSpPr/>
          <p:nvPr/>
        </p:nvGrpSpPr>
        <p:grpSpPr>
          <a:xfrm>
            <a:off x="3202918" y="134617"/>
            <a:ext cx="4904774" cy="4432857"/>
            <a:chOff x="3202918" y="134617"/>
            <a:chExt cx="4904774" cy="4432857"/>
          </a:xfrm>
        </p:grpSpPr>
        <p:sp>
          <p:nvSpPr>
            <p:cNvPr id="10" name="Rounded Rectangle 9">
              <a:extLst>
                <a:ext uri="{FF2B5EF4-FFF2-40B4-BE49-F238E27FC236}">
                  <a16:creationId xmlns:a16="http://schemas.microsoft.com/office/drawing/2014/main" id="{C21CD270-C761-564A-AC21-F58DF87E7E09}"/>
                </a:ext>
              </a:extLst>
            </p:cNvPr>
            <p:cNvSpPr/>
            <p:nvPr/>
          </p:nvSpPr>
          <p:spPr>
            <a:xfrm>
              <a:off x="3202918" y="134617"/>
              <a:ext cx="4904774" cy="4432857"/>
            </a:xfrm>
            <a:prstGeom prst="roundRect">
              <a:avLst>
                <a:gd name="adj" fmla="val 4922"/>
              </a:avLst>
            </a:prstGeom>
            <a:solidFill>
              <a:schemeClr val="bg1"/>
            </a:solidFill>
            <a:ln w="38100">
              <a:solidFill>
                <a:schemeClr val="accent5"/>
              </a:solidFill>
            </a:ln>
          </p:spPr>
          <p:style>
            <a:lnRef idx="3">
              <a:schemeClr val="lt1"/>
            </a:lnRef>
            <a:fillRef idx="1">
              <a:schemeClr val="accent2"/>
            </a:fillRef>
            <a:effectRef idx="1">
              <a:schemeClr val="accent2"/>
            </a:effectRef>
            <a:fontRef idx="minor">
              <a:schemeClr val="lt1"/>
            </a:fontRef>
          </p:style>
          <p:txBody>
            <a:bodyPr rtlCol="0" anchor="ctr"/>
            <a:lstStyle/>
            <a:p>
              <a:endParaRPr lang="en-US" sz="2400" dirty="0">
                <a:solidFill>
                  <a:schemeClr val="tx1"/>
                </a:solidFill>
              </a:endParaRPr>
            </a:p>
          </p:txBody>
        </p:sp>
        <p:pic>
          <p:nvPicPr>
            <p:cNvPr id="33" name="Picture 32" descr="Screen Shot 2015-02-17 at 21.39.34.png">
              <a:extLst>
                <a:ext uri="{FF2B5EF4-FFF2-40B4-BE49-F238E27FC236}">
                  <a16:creationId xmlns:a16="http://schemas.microsoft.com/office/drawing/2014/main" id="{17931F4E-4D70-C748-9F3A-628AE2201DCE}"/>
                </a:ext>
              </a:extLst>
            </p:cNvPr>
            <p:cNvPicPr>
              <a:picLocks noChangeAspect="1"/>
            </p:cNvPicPr>
            <p:nvPr/>
          </p:nvPicPr>
          <p:blipFill rotWithShape="1">
            <a:blip r:embed="rId3">
              <a:extLst>
                <a:ext uri="{28A0092B-C50C-407E-A947-70E740481C1C}">
                  <a14:useLocalDpi xmlns:a14="http://schemas.microsoft.com/office/drawing/2010/main" val="0"/>
                </a:ext>
              </a:extLst>
            </a:blip>
            <a:srcRect b="4664"/>
            <a:stretch/>
          </p:blipFill>
          <p:spPr>
            <a:xfrm>
              <a:off x="3389310" y="1226046"/>
              <a:ext cx="4675660" cy="3322817"/>
            </a:xfrm>
            <a:prstGeom prst="rect">
              <a:avLst/>
            </a:prstGeom>
          </p:spPr>
        </p:pic>
        <p:pic>
          <p:nvPicPr>
            <p:cNvPr id="34" name="Picture 33" descr="Screen Shot 2015-02-17 at 21.33.03.png">
              <a:extLst>
                <a:ext uri="{FF2B5EF4-FFF2-40B4-BE49-F238E27FC236}">
                  <a16:creationId xmlns:a16="http://schemas.microsoft.com/office/drawing/2014/main" id="{13C0E73E-B745-3446-AA50-69FDD26F6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1825" y="562831"/>
              <a:ext cx="3835951" cy="1013270"/>
            </a:xfrm>
            <a:prstGeom prst="rect">
              <a:avLst/>
            </a:prstGeom>
          </p:spPr>
        </p:pic>
        <p:sp>
          <p:nvSpPr>
            <p:cNvPr id="37" name="Title 1">
              <a:extLst>
                <a:ext uri="{FF2B5EF4-FFF2-40B4-BE49-F238E27FC236}">
                  <a16:creationId xmlns:a16="http://schemas.microsoft.com/office/drawing/2014/main" id="{A3DB6AC4-D357-5840-9797-B637CBF618C8}"/>
                </a:ext>
              </a:extLst>
            </p:cNvPr>
            <p:cNvSpPr txBox="1">
              <a:spLocks/>
            </p:cNvSpPr>
            <p:nvPr/>
          </p:nvSpPr>
          <p:spPr>
            <a:xfrm>
              <a:off x="3495751" y="302566"/>
              <a:ext cx="2445236" cy="549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Lennard-Jones</a:t>
              </a:r>
            </a:p>
          </p:txBody>
        </p:sp>
        <p:grpSp>
          <p:nvGrpSpPr>
            <p:cNvPr id="4" name="Group 3">
              <a:extLst>
                <a:ext uri="{FF2B5EF4-FFF2-40B4-BE49-F238E27FC236}">
                  <a16:creationId xmlns:a16="http://schemas.microsoft.com/office/drawing/2014/main" id="{C4C855DC-934F-3044-A194-5980E093D6F3}"/>
                </a:ext>
              </a:extLst>
            </p:cNvPr>
            <p:cNvGrpSpPr/>
            <p:nvPr/>
          </p:nvGrpSpPr>
          <p:grpSpPr>
            <a:xfrm>
              <a:off x="4770750" y="2031628"/>
              <a:ext cx="1769110" cy="862884"/>
              <a:chOff x="4303776" y="2641594"/>
              <a:chExt cx="1769110" cy="862884"/>
            </a:xfrm>
          </p:grpSpPr>
          <p:pic>
            <p:nvPicPr>
              <p:cNvPr id="38" name="Picture 37" descr="bond.jpg">
                <a:extLst>
                  <a:ext uri="{FF2B5EF4-FFF2-40B4-BE49-F238E27FC236}">
                    <a16:creationId xmlns:a16="http://schemas.microsoft.com/office/drawing/2014/main" id="{BC78248A-4F1C-0A40-B806-57E4444123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3776" y="2641594"/>
                <a:ext cx="1769110" cy="862884"/>
              </a:xfrm>
              <a:prstGeom prst="rect">
                <a:avLst/>
              </a:prstGeom>
            </p:spPr>
          </p:pic>
          <p:sp>
            <p:nvSpPr>
              <p:cNvPr id="3" name="Rectangle 2">
                <a:extLst>
                  <a:ext uri="{FF2B5EF4-FFF2-40B4-BE49-F238E27FC236}">
                    <a16:creationId xmlns:a16="http://schemas.microsoft.com/office/drawing/2014/main" id="{99B869D1-A297-9A47-A2D8-6383DAABC4D8}"/>
                  </a:ext>
                </a:extLst>
              </p:cNvPr>
              <p:cNvSpPr/>
              <p:nvPr/>
            </p:nvSpPr>
            <p:spPr>
              <a:xfrm>
                <a:off x="4890052" y="3021496"/>
                <a:ext cx="596348" cy="103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5">
            <a:extLst>
              <a:ext uri="{FF2B5EF4-FFF2-40B4-BE49-F238E27FC236}">
                <a16:creationId xmlns:a16="http://schemas.microsoft.com/office/drawing/2014/main" id="{89890ABC-AEEE-3847-9B69-6B27BAB4F8EB}"/>
              </a:ext>
            </a:extLst>
          </p:cNvPr>
          <p:cNvGrpSpPr/>
          <p:nvPr/>
        </p:nvGrpSpPr>
        <p:grpSpPr>
          <a:xfrm>
            <a:off x="8258066" y="2580920"/>
            <a:ext cx="3095734" cy="1791732"/>
            <a:chOff x="8258066" y="2580920"/>
            <a:chExt cx="3095734" cy="1791732"/>
          </a:xfrm>
        </p:grpSpPr>
        <p:sp>
          <p:nvSpPr>
            <p:cNvPr id="16" name="Rounded Rectangle 15">
              <a:extLst>
                <a:ext uri="{FF2B5EF4-FFF2-40B4-BE49-F238E27FC236}">
                  <a16:creationId xmlns:a16="http://schemas.microsoft.com/office/drawing/2014/main" id="{1551518B-490D-7D4B-8639-09C49785A6C5}"/>
                </a:ext>
              </a:extLst>
            </p:cNvPr>
            <p:cNvSpPr/>
            <p:nvPr/>
          </p:nvSpPr>
          <p:spPr>
            <a:xfrm>
              <a:off x="8258066" y="2580920"/>
              <a:ext cx="3095734" cy="1791732"/>
            </a:xfrm>
            <a:prstGeom prst="roundRect">
              <a:avLst>
                <a:gd name="adj" fmla="val 4922"/>
              </a:avLst>
            </a:prstGeom>
            <a:solidFill>
              <a:schemeClr val="bg1"/>
            </a:solidFill>
            <a:ln w="38100">
              <a:solidFill>
                <a:srgbClr val="7030A0"/>
              </a:solidFill>
            </a:ln>
          </p:spPr>
          <p:style>
            <a:lnRef idx="3">
              <a:schemeClr val="lt1"/>
            </a:lnRef>
            <a:fillRef idx="1">
              <a:schemeClr val="accent2"/>
            </a:fillRef>
            <a:effectRef idx="1">
              <a:schemeClr val="accent2"/>
            </a:effectRef>
            <a:fontRef idx="minor">
              <a:schemeClr val="lt1"/>
            </a:fontRef>
          </p:style>
          <p:txBody>
            <a:bodyPr rtlCol="0" anchor="ctr"/>
            <a:lstStyle/>
            <a:p>
              <a:endParaRPr lang="en-US" sz="2400" dirty="0">
                <a:solidFill>
                  <a:schemeClr val="tx1"/>
                </a:solidFill>
              </a:endParaRPr>
            </a:p>
          </p:txBody>
        </p:sp>
        <p:pic>
          <p:nvPicPr>
            <p:cNvPr id="36" name="Picture 35" descr="Screen Shot 2015-02-17 at 21.54.36.png">
              <a:extLst>
                <a:ext uri="{FF2B5EF4-FFF2-40B4-BE49-F238E27FC236}">
                  <a16:creationId xmlns:a16="http://schemas.microsoft.com/office/drawing/2014/main" id="{75698F39-9CD0-944F-B058-2C1ADCDDCB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3284" y="3102693"/>
              <a:ext cx="2492372" cy="1059631"/>
            </a:xfrm>
            <a:prstGeom prst="rect">
              <a:avLst/>
            </a:prstGeom>
          </p:spPr>
        </p:pic>
        <p:sp>
          <p:nvSpPr>
            <p:cNvPr id="39" name="Title 1">
              <a:extLst>
                <a:ext uri="{FF2B5EF4-FFF2-40B4-BE49-F238E27FC236}">
                  <a16:creationId xmlns:a16="http://schemas.microsoft.com/office/drawing/2014/main" id="{FD3643C1-F233-6741-BA92-BC30A8B2CF68}"/>
                </a:ext>
              </a:extLst>
            </p:cNvPr>
            <p:cNvSpPr txBox="1">
              <a:spLocks/>
            </p:cNvSpPr>
            <p:nvPr/>
          </p:nvSpPr>
          <p:spPr>
            <a:xfrm>
              <a:off x="8644799" y="2613155"/>
              <a:ext cx="2445236" cy="549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Coulomb</a:t>
              </a:r>
            </a:p>
          </p:txBody>
        </p:sp>
      </p:grpSp>
    </p:spTree>
    <p:extLst>
      <p:ext uri="{BB962C8B-B14F-4D97-AF65-F5344CB8AC3E}">
        <p14:creationId xmlns:p14="http://schemas.microsoft.com/office/powerpoint/2010/main" val="87997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2-Point Star 2">
            <a:extLst>
              <a:ext uri="{FF2B5EF4-FFF2-40B4-BE49-F238E27FC236}">
                <a16:creationId xmlns:a16="http://schemas.microsoft.com/office/drawing/2014/main" id="{E43145BC-264E-D246-AB63-1B5EE54ECEA2}"/>
              </a:ext>
            </a:extLst>
          </p:cNvPr>
          <p:cNvSpPr/>
          <p:nvPr/>
        </p:nvSpPr>
        <p:spPr>
          <a:xfrm>
            <a:off x="6675271" y="2115671"/>
            <a:ext cx="5039401" cy="4500282"/>
          </a:xfrm>
          <a:prstGeom prst="star32">
            <a:avLst>
              <a:gd name="adj" fmla="val 44384"/>
            </a:avLst>
          </a:prstGeom>
          <a:gradFill flip="none" rotWithShape="1">
            <a:gsLst>
              <a:gs pos="11000">
                <a:srgbClr val="FFC000">
                  <a:lumMod val="67000"/>
                  <a:lumOff val="33000"/>
                </a:srgbClr>
              </a:gs>
              <a:gs pos="50000">
                <a:srgbClr val="FFC000">
                  <a:alpha val="30000"/>
                  <a:lumMod val="39000"/>
                  <a:lumOff val="61000"/>
                </a:srgbClr>
              </a:gs>
              <a:gs pos="90000">
                <a:schemeClr val="accent4">
                  <a:lumMod val="40000"/>
                  <a:lumOff val="6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28B45996-5AEB-5A4B-A113-1EAB469A959C}"/>
              </a:ext>
            </a:extLst>
          </p:cNvPr>
          <p:cNvSpPr/>
          <p:nvPr/>
        </p:nvSpPr>
        <p:spPr>
          <a:xfrm rot="2696910">
            <a:off x="3901098" y="821982"/>
            <a:ext cx="1516309" cy="3028092"/>
          </a:xfrm>
          <a:prstGeom prst="downArrow">
            <a:avLst/>
          </a:prstGeom>
          <a:gradFill flip="none" rotWithShape="1">
            <a:gsLst>
              <a:gs pos="0">
                <a:schemeClr val="tx2">
                  <a:lumMod val="40000"/>
                  <a:lumOff val="60000"/>
                </a:schemeClr>
              </a:gs>
              <a:gs pos="50000">
                <a:schemeClr val="accent3">
                  <a:tint val="44500"/>
                  <a:satMod val="160000"/>
                  <a:alpha val="61000"/>
                </a:schemeClr>
              </a:gs>
              <a:gs pos="100000">
                <a:schemeClr val="accent3">
                  <a:tint val="23500"/>
                  <a:satMod val="160000"/>
                  <a:alpha val="27000"/>
                </a:schemeClr>
              </a:gs>
            </a:gsLst>
            <a:path path="circle">
              <a:fillToRect l="100000" t="100000"/>
            </a:path>
            <a:tileRect r="-100000" b="-100000"/>
          </a:gra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B43A98-15BC-414F-B241-9DAD8353C03F}"/>
              </a:ext>
            </a:extLst>
          </p:cNvPr>
          <p:cNvSpPr txBox="1"/>
          <p:nvPr/>
        </p:nvSpPr>
        <p:spPr>
          <a:xfrm>
            <a:off x="410037" y="3382800"/>
            <a:ext cx="5685963" cy="2062103"/>
          </a:xfrm>
          <a:prstGeom prst="rect">
            <a:avLst/>
          </a:prstGeom>
          <a:noFill/>
        </p:spPr>
        <p:txBody>
          <a:bodyPr wrap="square" rtlCol="0">
            <a:spAutoFit/>
          </a:bodyPr>
          <a:lstStyle/>
          <a:p>
            <a:pPr algn="ctr"/>
            <a:r>
              <a:rPr lang="en-US" sz="3200" b="1" dirty="0"/>
              <a:t>Monte Carlo</a:t>
            </a:r>
          </a:p>
          <a:p>
            <a:pPr algn="ctr"/>
            <a:r>
              <a:rPr lang="en-US" sz="3200" dirty="0"/>
              <a:t>probes the conformational space by random insertions to generate Boltzmann distribution of states</a:t>
            </a:r>
          </a:p>
        </p:txBody>
      </p:sp>
      <p:sp>
        <p:nvSpPr>
          <p:cNvPr id="9" name="TextBox 8">
            <a:extLst>
              <a:ext uri="{FF2B5EF4-FFF2-40B4-BE49-F238E27FC236}">
                <a16:creationId xmlns:a16="http://schemas.microsoft.com/office/drawing/2014/main" id="{E56E69C4-4191-4A4C-A4D0-41CFDB9DA4FD}"/>
              </a:ext>
            </a:extLst>
          </p:cNvPr>
          <p:cNvSpPr txBox="1"/>
          <p:nvPr/>
        </p:nvSpPr>
        <p:spPr>
          <a:xfrm>
            <a:off x="6675271" y="3382800"/>
            <a:ext cx="5039401" cy="2554545"/>
          </a:xfrm>
          <a:prstGeom prst="rect">
            <a:avLst/>
          </a:prstGeom>
          <a:noFill/>
        </p:spPr>
        <p:txBody>
          <a:bodyPr wrap="square" rtlCol="0">
            <a:spAutoFit/>
          </a:bodyPr>
          <a:lstStyle/>
          <a:p>
            <a:pPr algn="ctr"/>
            <a:r>
              <a:rPr lang="en-US" sz="3200" b="1" dirty="0"/>
              <a:t>Molecular Dynamics</a:t>
            </a:r>
          </a:p>
          <a:p>
            <a:pPr algn="ctr"/>
            <a:r>
              <a:rPr lang="en-US" sz="3200" dirty="0"/>
              <a:t>probes conformational space and dynamical properties  (Energy Landscape)</a:t>
            </a:r>
          </a:p>
          <a:p>
            <a:endParaRPr lang="en-US" sz="3200" dirty="0"/>
          </a:p>
        </p:txBody>
      </p:sp>
      <p:sp>
        <p:nvSpPr>
          <p:cNvPr id="10" name="Down Arrow 9">
            <a:extLst>
              <a:ext uri="{FF2B5EF4-FFF2-40B4-BE49-F238E27FC236}">
                <a16:creationId xmlns:a16="http://schemas.microsoft.com/office/drawing/2014/main" id="{7EF46756-7B58-8A4F-8A46-9D6860AF45E7}"/>
              </a:ext>
            </a:extLst>
          </p:cNvPr>
          <p:cNvSpPr/>
          <p:nvPr/>
        </p:nvSpPr>
        <p:spPr>
          <a:xfrm rot="18911031">
            <a:off x="6980924" y="728324"/>
            <a:ext cx="1516309" cy="3136238"/>
          </a:xfrm>
          <a:prstGeom prst="downArrow">
            <a:avLst/>
          </a:prstGeom>
          <a:gradFill flip="none" rotWithShape="1">
            <a:gsLst>
              <a:gs pos="0">
                <a:schemeClr val="tx2">
                  <a:lumMod val="40000"/>
                  <a:lumOff val="60000"/>
                </a:schemeClr>
              </a:gs>
              <a:gs pos="50000">
                <a:schemeClr val="accent3">
                  <a:tint val="44500"/>
                  <a:satMod val="160000"/>
                  <a:alpha val="61000"/>
                </a:schemeClr>
              </a:gs>
              <a:gs pos="100000">
                <a:schemeClr val="accent3">
                  <a:tint val="23500"/>
                  <a:satMod val="160000"/>
                  <a:alpha val="27000"/>
                </a:schemeClr>
              </a:gs>
            </a:gsLst>
            <a:path path="circle">
              <a:fillToRect t="100000" r="100000"/>
            </a:path>
            <a:tileRect l="-100000" b="-100000"/>
          </a:gra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227294" y="466165"/>
            <a:ext cx="5773271" cy="1224523"/>
          </a:xfrm>
        </p:spPr>
        <p:style>
          <a:lnRef idx="0">
            <a:schemeClr val="accent5"/>
          </a:lnRef>
          <a:fillRef idx="3">
            <a:schemeClr val="accent5"/>
          </a:fillRef>
          <a:effectRef idx="3">
            <a:schemeClr val="accent5"/>
          </a:effectRef>
          <a:fontRef idx="minor">
            <a:schemeClr val="lt1"/>
          </a:fontRef>
        </p:style>
        <p:txBody>
          <a:bodyPr/>
          <a:lstStyle/>
          <a:p>
            <a:pPr algn="ctr"/>
            <a:r>
              <a:rPr lang="en-US" b="1" dirty="0">
                <a:ln w="0"/>
                <a:effectLst>
                  <a:outerShdw blurRad="38100" dist="19050" dir="2700000" algn="tl" rotWithShape="0">
                    <a:schemeClr val="dk1">
                      <a:alpha val="40000"/>
                    </a:schemeClr>
                  </a:outerShdw>
                </a:effectLst>
              </a:rPr>
              <a:t>Force Field Methods</a:t>
            </a:r>
          </a:p>
        </p:txBody>
      </p:sp>
    </p:spTree>
    <p:extLst>
      <p:ext uri="{BB962C8B-B14F-4D97-AF65-F5344CB8AC3E}">
        <p14:creationId xmlns:p14="http://schemas.microsoft.com/office/powerpoint/2010/main" val="243993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p:bldP spid="9" grpId="0"/>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effectLst>
                  <a:outerShdw blurRad="38100" dist="19050" dir="2700000" algn="tl" rotWithShape="0">
                    <a:schemeClr val="dk1">
                      <a:alpha val="40000"/>
                    </a:schemeClr>
                  </a:outerShdw>
                </a:effectLst>
              </a:rPr>
              <a:t>Energy Landscape</a:t>
            </a:r>
          </a:p>
        </p:txBody>
      </p:sp>
      <p:grpSp>
        <p:nvGrpSpPr>
          <p:cNvPr id="15" name="Gruppo 5">
            <a:extLst>
              <a:ext uri="{FF2B5EF4-FFF2-40B4-BE49-F238E27FC236}">
                <a16:creationId xmlns:a16="http://schemas.microsoft.com/office/drawing/2014/main" id="{8D05EF0F-3280-5F41-90AD-5D8D4C8D9231}"/>
              </a:ext>
            </a:extLst>
          </p:cNvPr>
          <p:cNvGrpSpPr/>
          <p:nvPr/>
        </p:nvGrpSpPr>
        <p:grpSpPr>
          <a:xfrm>
            <a:off x="4986069" y="947339"/>
            <a:ext cx="7550989" cy="5669122"/>
            <a:chOff x="4633829" y="2348880"/>
            <a:chExt cx="4558476" cy="2952328"/>
          </a:xfrm>
        </p:grpSpPr>
        <p:grpSp>
          <p:nvGrpSpPr>
            <p:cNvPr id="16" name="Gruppo 10">
              <a:extLst>
                <a:ext uri="{FF2B5EF4-FFF2-40B4-BE49-F238E27FC236}">
                  <a16:creationId xmlns:a16="http://schemas.microsoft.com/office/drawing/2014/main" id="{9A5515BB-0EF2-5840-A7D9-A615F81BBCAB}"/>
                </a:ext>
              </a:extLst>
            </p:cNvPr>
            <p:cNvGrpSpPr/>
            <p:nvPr/>
          </p:nvGrpSpPr>
          <p:grpSpPr>
            <a:xfrm>
              <a:off x="4633829" y="2348880"/>
              <a:ext cx="4558476" cy="2952328"/>
              <a:chOff x="4644008" y="3933056"/>
              <a:chExt cx="4558476" cy="2952328"/>
            </a:xfrm>
          </p:grpSpPr>
          <p:pic>
            <p:nvPicPr>
              <p:cNvPr id="21" name="Picture 2" descr="C:\Users\Matteo.Matteo-PC\Documents\PhD\presentations\PSO2.JPG">
                <a:extLst>
                  <a:ext uri="{FF2B5EF4-FFF2-40B4-BE49-F238E27FC236}">
                    <a16:creationId xmlns:a16="http://schemas.microsoft.com/office/drawing/2014/main" id="{B44AA3FC-F9AB-824C-85E9-5BBD393D4BCA}"/>
                  </a:ext>
                </a:extLst>
              </p:cNvPr>
              <p:cNvPicPr>
                <a:picLocks noChangeAspect="1" noChangeArrowheads="1"/>
              </p:cNvPicPr>
              <p:nvPr/>
            </p:nvPicPr>
            <p:blipFill>
              <a:blip r:embed="rId2" cstate="print"/>
              <a:srcRect/>
              <a:stretch>
                <a:fillRect/>
              </a:stretch>
            </p:blipFill>
            <p:spPr bwMode="auto">
              <a:xfrm>
                <a:off x="4799150" y="3933056"/>
                <a:ext cx="4291816" cy="2952328"/>
              </a:xfrm>
              <a:prstGeom prst="rect">
                <a:avLst/>
              </a:prstGeom>
              <a:noFill/>
            </p:spPr>
          </p:pic>
          <p:sp>
            <p:nvSpPr>
              <p:cNvPr id="22" name="Rettangolo 47">
                <a:extLst>
                  <a:ext uri="{FF2B5EF4-FFF2-40B4-BE49-F238E27FC236}">
                    <a16:creationId xmlns:a16="http://schemas.microsoft.com/office/drawing/2014/main" id="{F8EADB29-02AB-704E-BBC6-D2302D788375}"/>
                  </a:ext>
                </a:extLst>
              </p:cNvPr>
              <p:cNvSpPr/>
              <p:nvPr/>
            </p:nvSpPr>
            <p:spPr>
              <a:xfrm>
                <a:off x="8507225" y="3941545"/>
                <a:ext cx="695259" cy="560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23" name="Ovale 48">
                <a:extLst>
                  <a:ext uri="{FF2B5EF4-FFF2-40B4-BE49-F238E27FC236}">
                    <a16:creationId xmlns:a16="http://schemas.microsoft.com/office/drawing/2014/main" id="{A80527D9-F713-3449-A944-87CC16925FCA}"/>
                  </a:ext>
                </a:extLst>
              </p:cNvPr>
              <p:cNvSpPr/>
              <p:nvPr/>
            </p:nvSpPr>
            <p:spPr>
              <a:xfrm flipV="1">
                <a:off x="7538596" y="5447196"/>
                <a:ext cx="191340" cy="160933"/>
              </a:xfrm>
              <a:prstGeom prst="ellipse">
                <a:avLst/>
              </a:prstGeom>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it-CH"/>
              </a:p>
            </p:txBody>
          </p:sp>
          <p:sp>
            <p:nvSpPr>
              <p:cNvPr id="24" name="Rettangolo 50">
                <a:extLst>
                  <a:ext uri="{FF2B5EF4-FFF2-40B4-BE49-F238E27FC236}">
                    <a16:creationId xmlns:a16="http://schemas.microsoft.com/office/drawing/2014/main" id="{01BCEAB0-554F-544B-BD9B-69D17A8334D9}"/>
                  </a:ext>
                </a:extLst>
              </p:cNvPr>
              <p:cNvSpPr/>
              <p:nvPr/>
            </p:nvSpPr>
            <p:spPr>
              <a:xfrm>
                <a:off x="4644008" y="4738179"/>
                <a:ext cx="282424" cy="889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17" name="Rettangolo 22">
              <a:extLst>
                <a:ext uri="{FF2B5EF4-FFF2-40B4-BE49-F238E27FC236}">
                  <a16:creationId xmlns:a16="http://schemas.microsoft.com/office/drawing/2014/main" id="{4DD0787C-5156-B04C-88A3-C320D3843853}"/>
                </a:ext>
              </a:extLst>
            </p:cNvPr>
            <p:cNvSpPr/>
            <p:nvPr/>
          </p:nvSpPr>
          <p:spPr>
            <a:xfrm>
              <a:off x="7950580" y="4740785"/>
              <a:ext cx="695259" cy="560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8" name="Rettangolo 24">
              <a:extLst>
                <a:ext uri="{FF2B5EF4-FFF2-40B4-BE49-F238E27FC236}">
                  <a16:creationId xmlns:a16="http://schemas.microsoft.com/office/drawing/2014/main" id="{B4E880C4-FA57-3B47-9A92-4257B98BCB30}"/>
                </a:ext>
              </a:extLst>
            </p:cNvPr>
            <p:cNvSpPr/>
            <p:nvPr/>
          </p:nvSpPr>
          <p:spPr>
            <a:xfrm>
              <a:off x="5281901" y="4698022"/>
              <a:ext cx="695259" cy="560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9" name="Figura a mano libera 3">
              <a:extLst>
                <a:ext uri="{FF2B5EF4-FFF2-40B4-BE49-F238E27FC236}">
                  <a16:creationId xmlns:a16="http://schemas.microsoft.com/office/drawing/2014/main" id="{0F1B7CE6-4B77-5E43-A931-5C59B551B59C}"/>
                </a:ext>
              </a:extLst>
            </p:cNvPr>
            <p:cNvSpPr/>
            <p:nvPr/>
          </p:nvSpPr>
          <p:spPr>
            <a:xfrm>
              <a:off x="6768292" y="3573016"/>
              <a:ext cx="833272" cy="322612"/>
            </a:xfrm>
            <a:custGeom>
              <a:avLst/>
              <a:gdLst>
                <a:gd name="connsiteX0" fmla="*/ 833272 w 833272"/>
                <a:gd name="connsiteY0" fmla="*/ 312510 h 322612"/>
                <a:gd name="connsiteX1" fmla="*/ 772982 w 833272"/>
                <a:gd name="connsiteY1" fmla="*/ 11059 h 322612"/>
                <a:gd name="connsiteX2" fmla="*/ 526798 w 833272"/>
                <a:gd name="connsiteY2" fmla="*/ 86422 h 322612"/>
                <a:gd name="connsiteX3" fmla="*/ 501677 w 833272"/>
                <a:gd name="connsiteY3" fmla="*/ 287389 h 322612"/>
                <a:gd name="connsiteX4" fmla="*/ 290661 w 833272"/>
                <a:gd name="connsiteY4" fmla="*/ 312510 h 322612"/>
                <a:gd name="connsiteX5" fmla="*/ 39452 w 833272"/>
                <a:gd name="connsiteY5" fmla="*/ 176857 h 322612"/>
                <a:gd name="connsiteX6" fmla="*/ 4283 w 833272"/>
                <a:gd name="connsiteY6" fmla="*/ 176857 h 32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272" h="322612">
                  <a:moveTo>
                    <a:pt x="833272" y="312510"/>
                  </a:moveTo>
                  <a:cubicBezTo>
                    <a:pt x="828666" y="180625"/>
                    <a:pt x="824061" y="48740"/>
                    <a:pt x="772982" y="11059"/>
                  </a:cubicBezTo>
                  <a:cubicBezTo>
                    <a:pt x="721903" y="-26622"/>
                    <a:pt x="572015" y="40367"/>
                    <a:pt x="526798" y="86422"/>
                  </a:cubicBezTo>
                  <a:cubicBezTo>
                    <a:pt x="481581" y="132477"/>
                    <a:pt x="541033" y="249708"/>
                    <a:pt x="501677" y="287389"/>
                  </a:cubicBezTo>
                  <a:cubicBezTo>
                    <a:pt x="462321" y="325070"/>
                    <a:pt x="367698" y="330932"/>
                    <a:pt x="290661" y="312510"/>
                  </a:cubicBezTo>
                  <a:cubicBezTo>
                    <a:pt x="213624" y="294088"/>
                    <a:pt x="87182" y="199466"/>
                    <a:pt x="39452" y="176857"/>
                  </a:cubicBezTo>
                  <a:cubicBezTo>
                    <a:pt x="-8278" y="154248"/>
                    <a:pt x="-1998" y="165552"/>
                    <a:pt x="4283" y="176857"/>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it-CH"/>
            </a:p>
          </p:txBody>
        </p:sp>
        <p:cxnSp>
          <p:nvCxnSpPr>
            <p:cNvPr id="20" name="Connettore 2 9">
              <a:extLst>
                <a:ext uri="{FF2B5EF4-FFF2-40B4-BE49-F238E27FC236}">
                  <a16:creationId xmlns:a16="http://schemas.microsoft.com/office/drawing/2014/main" id="{553556B8-19F4-814E-B77B-EBCE62B88996}"/>
                </a:ext>
              </a:extLst>
            </p:cNvPr>
            <p:cNvCxnSpPr/>
            <p:nvPr/>
          </p:nvCxnSpPr>
          <p:spPr>
            <a:xfrm flipH="1" flipV="1">
              <a:off x="6650099" y="3681970"/>
              <a:ext cx="144016" cy="5897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4" name="Rettangolo 47">
            <a:extLst>
              <a:ext uri="{FF2B5EF4-FFF2-40B4-BE49-F238E27FC236}">
                <a16:creationId xmlns:a16="http://schemas.microsoft.com/office/drawing/2014/main" id="{A70D3D15-6AAF-CA46-B5E0-7DDDDBE41C5B}"/>
              </a:ext>
            </a:extLst>
          </p:cNvPr>
          <p:cNvSpPr/>
          <p:nvPr/>
        </p:nvSpPr>
        <p:spPr>
          <a:xfrm>
            <a:off x="4944323" y="2230664"/>
            <a:ext cx="1151677" cy="168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 name="Rettangolo 16"/>
          <p:cNvSpPr/>
          <p:nvPr/>
        </p:nvSpPr>
        <p:spPr>
          <a:xfrm>
            <a:off x="169257" y="1656092"/>
            <a:ext cx="6016818" cy="3539430"/>
          </a:xfrm>
          <a:prstGeom prst="rect">
            <a:avLst/>
          </a:prstGeom>
        </p:spPr>
        <p:txBody>
          <a:bodyPr wrap="square">
            <a:spAutoFit/>
          </a:bodyPr>
          <a:lstStyle/>
          <a:p>
            <a:pPr marL="457200" indent="-457200">
              <a:buFont typeface="Arial" panose="020B0604020202020204" pitchFamily="34" charset="0"/>
              <a:buChar char="•"/>
            </a:pPr>
            <a:r>
              <a:rPr lang="it-CH" sz="3200" dirty="0"/>
              <a:t>Atoms interact, generate forces</a:t>
            </a:r>
          </a:p>
          <a:p>
            <a:pPr marL="457200" indent="-457200">
              <a:buFont typeface="Arial" panose="020B0604020202020204" pitchFamily="34" charset="0"/>
              <a:buChar char="•"/>
            </a:pPr>
            <a:endParaRPr lang="it-CH" sz="3200" dirty="0"/>
          </a:p>
          <a:p>
            <a:pPr marL="457200" indent="-457200">
              <a:buFont typeface="Arial" panose="020B0604020202020204" pitchFamily="34" charset="0"/>
              <a:buChar char="•"/>
            </a:pPr>
            <a:r>
              <a:rPr lang="it-CH" sz="3200" b="1" dirty="0"/>
              <a:t>Sum</a:t>
            </a:r>
            <a:r>
              <a:rPr lang="it-CH" sz="3200" dirty="0"/>
              <a:t> of all interactions generates an </a:t>
            </a:r>
            <a:r>
              <a:rPr lang="it-CH" sz="3200" b="1" dirty="0"/>
              <a:t>energy landscape</a:t>
            </a:r>
          </a:p>
          <a:p>
            <a:pPr marL="457200" indent="-457200">
              <a:buFont typeface="Arial" panose="020B0604020202020204" pitchFamily="34" charset="0"/>
              <a:buChar char="•"/>
            </a:pPr>
            <a:endParaRPr lang="it-CH" sz="3200" b="1" dirty="0"/>
          </a:p>
          <a:p>
            <a:pPr marL="457200" indent="-457200">
              <a:buFont typeface="Arial" panose="020B0604020202020204" pitchFamily="34" charset="0"/>
              <a:buChar char="•"/>
            </a:pPr>
            <a:r>
              <a:rPr lang="it-CH" sz="3200" dirty="0"/>
              <a:t>Energy </a:t>
            </a:r>
            <a:r>
              <a:rPr lang="it-CH" sz="3200" dirty="0" err="1"/>
              <a:t>landscape</a:t>
            </a:r>
            <a:r>
              <a:rPr lang="it-CH" sz="3200" dirty="0"/>
              <a:t> </a:t>
            </a:r>
            <a:r>
              <a:rPr lang="it-CH" sz="3200" dirty="0" err="1"/>
              <a:t>determines</a:t>
            </a:r>
            <a:r>
              <a:rPr lang="it-CH" sz="3200" dirty="0"/>
              <a:t> </a:t>
            </a:r>
            <a:r>
              <a:rPr lang="it-CH" sz="3200" b="1" dirty="0" err="1"/>
              <a:t>atoms</a:t>
            </a:r>
            <a:r>
              <a:rPr lang="it-CH" sz="3200" b="1" dirty="0"/>
              <a:t> </a:t>
            </a:r>
            <a:r>
              <a:rPr lang="it-CH" sz="3200" b="1" dirty="0" err="1"/>
              <a:t>motion</a:t>
            </a:r>
            <a:endParaRPr lang="it-CH" sz="3200" b="1" dirty="0"/>
          </a:p>
        </p:txBody>
      </p:sp>
    </p:spTree>
    <p:extLst>
      <p:ext uri="{BB962C8B-B14F-4D97-AF65-F5344CB8AC3E}">
        <p14:creationId xmlns:p14="http://schemas.microsoft.com/office/powerpoint/2010/main" val="25135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o 5"/>
          <p:cNvGrpSpPr/>
          <p:nvPr/>
        </p:nvGrpSpPr>
        <p:grpSpPr>
          <a:xfrm>
            <a:off x="4986069" y="947339"/>
            <a:ext cx="7550989" cy="5669122"/>
            <a:chOff x="4633829" y="2348880"/>
            <a:chExt cx="4558476" cy="2952328"/>
          </a:xfrm>
        </p:grpSpPr>
        <p:grpSp>
          <p:nvGrpSpPr>
            <p:cNvPr id="6" name="Gruppo 10"/>
            <p:cNvGrpSpPr/>
            <p:nvPr/>
          </p:nvGrpSpPr>
          <p:grpSpPr>
            <a:xfrm>
              <a:off x="4633829" y="2348880"/>
              <a:ext cx="4558476" cy="2952328"/>
              <a:chOff x="4644008" y="3933056"/>
              <a:chExt cx="4558476" cy="2952328"/>
            </a:xfrm>
          </p:grpSpPr>
          <p:pic>
            <p:nvPicPr>
              <p:cNvPr id="11" name="Picture 2" descr="C:\Users\Matteo.Matteo-PC\Documents\PhD\presentations\PSO2.JPG"/>
              <p:cNvPicPr>
                <a:picLocks noChangeAspect="1" noChangeArrowheads="1"/>
              </p:cNvPicPr>
              <p:nvPr/>
            </p:nvPicPr>
            <p:blipFill>
              <a:blip r:embed="rId2" cstate="print"/>
              <a:srcRect/>
              <a:stretch>
                <a:fillRect/>
              </a:stretch>
            </p:blipFill>
            <p:spPr bwMode="auto">
              <a:xfrm>
                <a:off x="4799150" y="3933056"/>
                <a:ext cx="4291816" cy="2952328"/>
              </a:xfrm>
              <a:prstGeom prst="rect">
                <a:avLst/>
              </a:prstGeom>
              <a:noFill/>
            </p:spPr>
          </p:pic>
          <p:sp>
            <p:nvSpPr>
              <p:cNvPr id="12" name="Rettangolo 47"/>
              <p:cNvSpPr/>
              <p:nvPr/>
            </p:nvSpPr>
            <p:spPr>
              <a:xfrm>
                <a:off x="8507225" y="3941545"/>
                <a:ext cx="695259" cy="560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4" name="Rettangolo 50"/>
              <p:cNvSpPr/>
              <p:nvPr/>
            </p:nvSpPr>
            <p:spPr>
              <a:xfrm>
                <a:off x="4644008" y="4738179"/>
                <a:ext cx="282424" cy="889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7" name="Rettangolo 22"/>
            <p:cNvSpPr/>
            <p:nvPr/>
          </p:nvSpPr>
          <p:spPr>
            <a:xfrm>
              <a:off x="7950580" y="4740785"/>
              <a:ext cx="695259" cy="560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24"/>
            <p:cNvSpPr/>
            <p:nvPr/>
          </p:nvSpPr>
          <p:spPr>
            <a:xfrm>
              <a:off x="5281901" y="4698022"/>
              <a:ext cx="695259" cy="560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9" name="Figura a mano libera 3"/>
            <p:cNvSpPr/>
            <p:nvPr/>
          </p:nvSpPr>
          <p:spPr>
            <a:xfrm>
              <a:off x="6768292" y="3573016"/>
              <a:ext cx="833272" cy="322612"/>
            </a:xfrm>
            <a:custGeom>
              <a:avLst/>
              <a:gdLst>
                <a:gd name="connsiteX0" fmla="*/ 833272 w 833272"/>
                <a:gd name="connsiteY0" fmla="*/ 312510 h 322612"/>
                <a:gd name="connsiteX1" fmla="*/ 772982 w 833272"/>
                <a:gd name="connsiteY1" fmla="*/ 11059 h 322612"/>
                <a:gd name="connsiteX2" fmla="*/ 526798 w 833272"/>
                <a:gd name="connsiteY2" fmla="*/ 86422 h 322612"/>
                <a:gd name="connsiteX3" fmla="*/ 501677 w 833272"/>
                <a:gd name="connsiteY3" fmla="*/ 287389 h 322612"/>
                <a:gd name="connsiteX4" fmla="*/ 290661 w 833272"/>
                <a:gd name="connsiteY4" fmla="*/ 312510 h 322612"/>
                <a:gd name="connsiteX5" fmla="*/ 39452 w 833272"/>
                <a:gd name="connsiteY5" fmla="*/ 176857 h 322612"/>
                <a:gd name="connsiteX6" fmla="*/ 4283 w 833272"/>
                <a:gd name="connsiteY6" fmla="*/ 176857 h 32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272" h="322612">
                  <a:moveTo>
                    <a:pt x="833272" y="312510"/>
                  </a:moveTo>
                  <a:cubicBezTo>
                    <a:pt x="828666" y="180625"/>
                    <a:pt x="824061" y="48740"/>
                    <a:pt x="772982" y="11059"/>
                  </a:cubicBezTo>
                  <a:cubicBezTo>
                    <a:pt x="721903" y="-26622"/>
                    <a:pt x="572015" y="40367"/>
                    <a:pt x="526798" y="86422"/>
                  </a:cubicBezTo>
                  <a:cubicBezTo>
                    <a:pt x="481581" y="132477"/>
                    <a:pt x="541033" y="249708"/>
                    <a:pt x="501677" y="287389"/>
                  </a:cubicBezTo>
                  <a:cubicBezTo>
                    <a:pt x="462321" y="325070"/>
                    <a:pt x="367698" y="330932"/>
                    <a:pt x="290661" y="312510"/>
                  </a:cubicBezTo>
                  <a:cubicBezTo>
                    <a:pt x="213624" y="294088"/>
                    <a:pt x="87182" y="199466"/>
                    <a:pt x="39452" y="176857"/>
                  </a:cubicBezTo>
                  <a:cubicBezTo>
                    <a:pt x="-8278" y="154248"/>
                    <a:pt x="-1998" y="165552"/>
                    <a:pt x="4283" y="176857"/>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it-CH"/>
            </a:p>
          </p:txBody>
        </p:sp>
        <p:cxnSp>
          <p:nvCxnSpPr>
            <p:cNvPr id="10" name="Connettore 2 9"/>
            <p:cNvCxnSpPr/>
            <p:nvPr/>
          </p:nvCxnSpPr>
          <p:spPr>
            <a:xfrm flipH="1" flipV="1">
              <a:off x="6650099" y="3681970"/>
              <a:ext cx="144016" cy="5897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r>
              <a:rPr lang="en-US" b="1" dirty="0">
                <a:ln w="0"/>
                <a:effectLst>
                  <a:outerShdw blurRad="38100" dist="19050" dir="2700000" algn="tl" rotWithShape="0">
                    <a:schemeClr val="dk1">
                      <a:alpha val="40000"/>
                    </a:schemeClr>
                  </a:outerShdw>
                </a:effectLst>
              </a:rPr>
              <a:t>Energy Landscape</a:t>
            </a:r>
          </a:p>
        </p:txBody>
      </p:sp>
      <p:pic>
        <p:nvPicPr>
          <p:cNvPr id="15" name="Picture 14" descr="Screen Shot 2015-02-16 at 23.32.21.png">
            <a:extLst>
              <a:ext uri="{FF2B5EF4-FFF2-40B4-BE49-F238E27FC236}">
                <a16:creationId xmlns:a16="http://schemas.microsoft.com/office/drawing/2014/main" id="{0EDDC02E-99DE-D74D-B06E-736387967B85}"/>
              </a:ext>
            </a:extLst>
          </p:cNvPr>
          <p:cNvPicPr>
            <a:picLocks noChangeAspect="1"/>
          </p:cNvPicPr>
          <p:nvPr/>
        </p:nvPicPr>
        <p:blipFill rotWithShape="1">
          <a:blip r:embed="rId3">
            <a:extLst>
              <a:ext uri="{28A0092B-C50C-407E-A947-70E740481C1C}">
                <a14:useLocalDpi xmlns:a14="http://schemas.microsoft.com/office/drawing/2010/main" val="0"/>
              </a:ext>
            </a:extLst>
          </a:blip>
          <a:srcRect b="49112"/>
          <a:stretch/>
        </p:blipFill>
        <p:spPr>
          <a:xfrm>
            <a:off x="143064" y="4792331"/>
            <a:ext cx="3252289" cy="1396435"/>
          </a:xfrm>
          <a:prstGeom prst="rect">
            <a:avLst/>
          </a:prstGeom>
        </p:spPr>
      </p:pic>
      <p:pic>
        <p:nvPicPr>
          <p:cNvPr id="16" name="Picture 15" descr="Screen Shot 2015-02-16 at 23.32.21.png">
            <a:extLst>
              <a:ext uri="{FF2B5EF4-FFF2-40B4-BE49-F238E27FC236}">
                <a16:creationId xmlns:a16="http://schemas.microsoft.com/office/drawing/2014/main" id="{952C4DD0-19D6-634F-ADBA-C5EC9B15364D}"/>
              </a:ext>
            </a:extLst>
          </p:cNvPr>
          <p:cNvPicPr>
            <a:picLocks noChangeAspect="1"/>
          </p:cNvPicPr>
          <p:nvPr/>
        </p:nvPicPr>
        <p:blipFill rotWithShape="1">
          <a:blip r:embed="rId3">
            <a:extLst>
              <a:ext uri="{28A0092B-C50C-407E-A947-70E740481C1C}">
                <a14:useLocalDpi xmlns:a14="http://schemas.microsoft.com/office/drawing/2010/main" val="0"/>
              </a:ext>
            </a:extLst>
          </a:blip>
          <a:srcRect l="16966" t="53002"/>
          <a:stretch/>
        </p:blipFill>
        <p:spPr>
          <a:xfrm>
            <a:off x="3395353" y="5158398"/>
            <a:ext cx="2700528" cy="1289684"/>
          </a:xfrm>
          <a:prstGeom prst="rect">
            <a:avLst/>
          </a:prstGeom>
        </p:spPr>
      </p:pic>
      <p:sp>
        <p:nvSpPr>
          <p:cNvPr id="3" name="TextBox 2">
            <a:extLst>
              <a:ext uri="{FF2B5EF4-FFF2-40B4-BE49-F238E27FC236}">
                <a16:creationId xmlns:a16="http://schemas.microsoft.com/office/drawing/2014/main" id="{C9D8EC9F-C43A-9049-932C-B1ED5A336D48}"/>
              </a:ext>
            </a:extLst>
          </p:cNvPr>
          <p:cNvSpPr txBox="1"/>
          <p:nvPr/>
        </p:nvSpPr>
        <p:spPr>
          <a:xfrm>
            <a:off x="604516" y="4688367"/>
            <a:ext cx="1675459" cy="1938992"/>
          </a:xfrm>
          <a:prstGeom prst="rect">
            <a:avLst/>
          </a:prstGeom>
          <a:solidFill>
            <a:schemeClr val="bg1"/>
          </a:solidFill>
        </p:spPr>
        <p:txBody>
          <a:bodyPr wrap="none" rtlCol="0" anchor="ctr">
            <a:spAutoFit/>
          </a:bodyPr>
          <a:lstStyle/>
          <a:p>
            <a:endParaRPr lang="en-US" sz="4000" i="1" dirty="0">
              <a:latin typeface="Times New Roman" panose="02020603050405020304" pitchFamily="18" charset="0"/>
              <a:cs typeface="Times New Roman" panose="02020603050405020304" pitchFamily="18" charset="0"/>
            </a:endParaRPr>
          </a:p>
          <a:p>
            <a:r>
              <a:rPr lang="en-US" sz="4000" i="1" dirty="0">
                <a:latin typeface="Times New Roman" panose="02020603050405020304" pitchFamily="18" charset="0"/>
                <a:cs typeface="Times New Roman" panose="02020603050405020304" pitchFamily="18" charset="0"/>
              </a:rPr>
              <a:t>    m</a:t>
            </a:r>
            <a:r>
              <a:rPr lang="en-US" sz="4000" i="1" baseline="-25000" dirty="0">
                <a:latin typeface="Times New Roman" panose="02020603050405020304" pitchFamily="18" charset="0"/>
                <a:cs typeface="Times New Roman" panose="02020603050405020304" pitchFamily="18" charset="0"/>
              </a:rPr>
              <a:t>i</a:t>
            </a:r>
            <a:r>
              <a:rPr lang="en-US" sz="4000" i="1" dirty="0">
                <a:latin typeface="Times New Roman" panose="02020603050405020304" pitchFamily="18" charset="0"/>
                <a:cs typeface="Times New Roman" panose="02020603050405020304" pitchFamily="18" charset="0"/>
              </a:rPr>
              <a:t>  a</a:t>
            </a:r>
          </a:p>
          <a:p>
            <a:endParaRPr lang="en-US" sz="4000" i="1" dirty="0">
              <a:latin typeface="Times New Roman" panose="02020603050405020304" pitchFamily="18" charset="0"/>
              <a:cs typeface="Times New Roman" panose="02020603050405020304" pitchFamily="18" charset="0"/>
            </a:endParaRPr>
          </a:p>
        </p:txBody>
      </p:sp>
      <p:sp>
        <p:nvSpPr>
          <p:cNvPr id="17" name="Ovale 48">
            <a:extLst>
              <a:ext uri="{FF2B5EF4-FFF2-40B4-BE49-F238E27FC236}">
                <a16:creationId xmlns:a16="http://schemas.microsoft.com/office/drawing/2014/main" id="{6D7BBB7A-2A44-AC4F-B698-44EC7CABCA44}"/>
              </a:ext>
            </a:extLst>
          </p:cNvPr>
          <p:cNvSpPr/>
          <p:nvPr/>
        </p:nvSpPr>
        <p:spPr>
          <a:xfrm flipV="1">
            <a:off x="9780874" y="3854822"/>
            <a:ext cx="316949" cy="309027"/>
          </a:xfrm>
          <a:prstGeom prst="ellipse">
            <a:avLst/>
          </a:prstGeom>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it-CH"/>
          </a:p>
        </p:txBody>
      </p:sp>
      <p:sp>
        <p:nvSpPr>
          <p:cNvPr id="18" name="Rettangolo 47">
            <a:extLst>
              <a:ext uri="{FF2B5EF4-FFF2-40B4-BE49-F238E27FC236}">
                <a16:creationId xmlns:a16="http://schemas.microsoft.com/office/drawing/2014/main" id="{9F6DDDB7-ABF3-4E40-A866-E7EAC1521187}"/>
              </a:ext>
            </a:extLst>
          </p:cNvPr>
          <p:cNvSpPr/>
          <p:nvPr/>
        </p:nvSpPr>
        <p:spPr>
          <a:xfrm>
            <a:off x="4944323" y="2230664"/>
            <a:ext cx="1151677" cy="168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 name="Rettangolo 16"/>
          <p:cNvSpPr/>
          <p:nvPr/>
        </p:nvSpPr>
        <p:spPr>
          <a:xfrm>
            <a:off x="143064" y="1645107"/>
            <a:ext cx="5625752" cy="5016758"/>
          </a:xfrm>
          <a:prstGeom prst="rect">
            <a:avLst/>
          </a:prstGeom>
        </p:spPr>
        <p:txBody>
          <a:bodyPr wrap="square">
            <a:spAutoFit/>
          </a:bodyPr>
          <a:lstStyle/>
          <a:p>
            <a:pPr marL="457200" indent="-457200">
              <a:buFont typeface="Arial" panose="020B0604020202020204" pitchFamily="34" charset="0"/>
              <a:buChar char="•"/>
            </a:pPr>
            <a:r>
              <a:rPr lang="en-US" sz="3200" dirty="0"/>
              <a:t>Classical equations of motion are solved step-by-step, by a </a:t>
            </a:r>
            <a:r>
              <a:rPr lang="en-US" sz="3200" i="1" dirty="0"/>
              <a:t>finite difference algorithm</a:t>
            </a:r>
          </a:p>
          <a:p>
            <a:endParaRPr lang="en-US" sz="3200" i="1" dirty="0"/>
          </a:p>
          <a:p>
            <a:pPr marL="457200" indent="-457200">
              <a:buFont typeface="Arial" panose="020B0604020202020204" pitchFamily="34" charset="0"/>
              <a:buChar char="•"/>
            </a:pPr>
            <a:r>
              <a:rPr lang="en-US" sz="3200" b="1" dirty="0"/>
              <a:t>Newton’s II law of motion </a:t>
            </a:r>
            <a:r>
              <a:rPr lang="en-US" sz="3200" dirty="0"/>
              <a:t>for a simple system is:</a:t>
            </a:r>
          </a:p>
          <a:p>
            <a:endParaRPr lang="en-US" sz="3200" dirty="0"/>
          </a:p>
          <a:p>
            <a:endParaRPr lang="en-US" sz="3200" dirty="0"/>
          </a:p>
          <a:p>
            <a:endParaRPr lang="en-US" sz="3200" dirty="0"/>
          </a:p>
          <a:p>
            <a:endParaRPr lang="en-US" sz="3200" dirty="0"/>
          </a:p>
        </p:txBody>
      </p:sp>
    </p:spTree>
    <p:extLst>
      <p:ext uri="{BB962C8B-B14F-4D97-AF65-F5344CB8AC3E}">
        <p14:creationId xmlns:p14="http://schemas.microsoft.com/office/powerpoint/2010/main" val="310482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00" y="105215"/>
            <a:ext cx="10515600" cy="1325563"/>
          </a:xfrm>
        </p:spPr>
        <p:txBody>
          <a:bodyPr/>
          <a:lstStyle/>
          <a:p>
            <a:r>
              <a:rPr lang="en-US" b="1" dirty="0"/>
              <a:t>Trajectory:</a:t>
            </a:r>
          </a:p>
        </p:txBody>
      </p:sp>
      <p:sp>
        <p:nvSpPr>
          <p:cNvPr id="7" name="Segnaposto contenuto 2"/>
          <p:cNvSpPr>
            <a:spLocks noGrp="1"/>
          </p:cNvSpPr>
          <p:nvPr>
            <p:ph idx="1"/>
          </p:nvPr>
        </p:nvSpPr>
        <p:spPr>
          <a:xfrm>
            <a:off x="1837183" y="2543260"/>
            <a:ext cx="1306488" cy="748680"/>
          </a:xfrm>
        </p:spPr>
        <p:txBody>
          <a:bodyPr/>
          <a:lstStyle/>
          <a:p>
            <a:pPr marL="0" indent="0">
              <a:buNone/>
            </a:pPr>
            <a:r>
              <a:rPr lang="it-CH" dirty="0"/>
              <a:t>(x</a:t>
            </a:r>
            <a:r>
              <a:rPr lang="it-CH" b="1" baseline="-25000" dirty="0"/>
              <a:t>0</a:t>
            </a:r>
            <a:r>
              <a:rPr lang="it-CH" dirty="0"/>
              <a:t>,v</a:t>
            </a:r>
            <a:r>
              <a:rPr lang="it-CH" b="1" baseline="-25000" dirty="0"/>
              <a:t>0</a:t>
            </a:r>
            <a:r>
              <a:rPr lang="it-CH" dirty="0"/>
              <a:t>)</a:t>
            </a:r>
          </a:p>
        </p:txBody>
      </p:sp>
      <p:sp>
        <p:nvSpPr>
          <p:cNvPr id="9" name="Rettangolo 10"/>
          <p:cNvSpPr/>
          <p:nvPr/>
        </p:nvSpPr>
        <p:spPr>
          <a:xfrm>
            <a:off x="1339970" y="5642769"/>
            <a:ext cx="9512060" cy="954107"/>
          </a:xfrm>
          <a:prstGeom prst="rect">
            <a:avLst/>
          </a:prstGeom>
        </p:spPr>
        <p:txBody>
          <a:bodyPr wrap="square">
            <a:spAutoFit/>
          </a:bodyPr>
          <a:lstStyle/>
          <a:p>
            <a:pPr marL="457200" indent="-457200">
              <a:buFont typeface="Arial" pitchFamily="34" charset="0"/>
              <a:buChar char="•"/>
            </a:pPr>
            <a:r>
              <a:rPr lang="it-CH" sz="2800" dirty="0"/>
              <a:t>A </a:t>
            </a:r>
            <a:r>
              <a:rPr lang="it-CH" sz="2800" dirty="0" err="1"/>
              <a:t>trajectory</a:t>
            </a:r>
            <a:r>
              <a:rPr lang="it-CH" sz="2800" dirty="0"/>
              <a:t> can be </a:t>
            </a:r>
            <a:r>
              <a:rPr lang="it-CH" sz="2800" dirty="0" err="1"/>
              <a:t>decomposed</a:t>
            </a:r>
            <a:r>
              <a:rPr lang="it-CH" sz="2800" dirty="0"/>
              <a:t> in </a:t>
            </a:r>
            <a:r>
              <a:rPr lang="it-CH" sz="2800" b="1" dirty="0"/>
              <a:t>small </a:t>
            </a:r>
            <a:r>
              <a:rPr lang="it-CH" sz="2800" b="1" dirty="0" err="1"/>
              <a:t>uniform</a:t>
            </a:r>
            <a:r>
              <a:rPr lang="it-CH" sz="2800" b="1" dirty="0"/>
              <a:t> </a:t>
            </a:r>
            <a:r>
              <a:rPr lang="it-CH" sz="2800" b="1" dirty="0" err="1"/>
              <a:t>steps</a:t>
            </a:r>
            <a:endParaRPr lang="it-CH" sz="2800" b="1" dirty="0"/>
          </a:p>
          <a:p>
            <a:pPr marL="457200" indent="-457200">
              <a:buFont typeface="Arial" pitchFamily="34" charset="0"/>
              <a:buChar char="•"/>
            </a:pPr>
            <a:r>
              <a:rPr lang="it-CH" sz="2800" b="1" dirty="0" err="1"/>
              <a:t>Step</a:t>
            </a:r>
            <a:r>
              <a:rPr lang="it-CH" sz="2800" b="1" dirty="0"/>
              <a:t> </a:t>
            </a:r>
            <a:r>
              <a:rPr lang="it-CH" sz="2800" b="1" dirty="0" err="1"/>
              <a:t>size</a:t>
            </a:r>
            <a:r>
              <a:rPr lang="it-CH" sz="2800" b="1" dirty="0"/>
              <a:t> </a:t>
            </a:r>
            <a:r>
              <a:rPr lang="it-CH" sz="2800" dirty="0" err="1"/>
              <a:t>depends</a:t>
            </a:r>
            <a:r>
              <a:rPr lang="it-CH" sz="2800" dirty="0"/>
              <a:t> on </a:t>
            </a:r>
            <a:r>
              <a:rPr lang="it-CH" sz="2800" dirty="0" err="1"/>
              <a:t>energy</a:t>
            </a:r>
            <a:r>
              <a:rPr lang="it-CH" sz="2800" dirty="0"/>
              <a:t> </a:t>
            </a:r>
            <a:r>
              <a:rPr lang="it-CH" sz="2800" dirty="0" err="1"/>
              <a:t>landscape</a:t>
            </a:r>
            <a:r>
              <a:rPr lang="it-CH" sz="2800" dirty="0"/>
              <a:t> </a:t>
            </a:r>
            <a:r>
              <a:rPr lang="it-CH" sz="2800" i="1" dirty="0" err="1"/>
              <a:t>steepness</a:t>
            </a:r>
            <a:endParaRPr lang="it-CH" sz="2800" i="1" dirty="0"/>
          </a:p>
        </p:txBody>
      </p:sp>
      <p:sp>
        <p:nvSpPr>
          <p:cNvPr id="10" name="Figura a mano libera 12"/>
          <p:cNvSpPr/>
          <p:nvPr/>
        </p:nvSpPr>
        <p:spPr>
          <a:xfrm>
            <a:off x="2495599" y="1628800"/>
            <a:ext cx="7532645" cy="3456384"/>
          </a:xfrm>
          <a:custGeom>
            <a:avLst/>
            <a:gdLst>
              <a:gd name="connsiteX0" fmla="*/ 0 w 6008915"/>
              <a:gd name="connsiteY0" fmla="*/ 1940923 h 3909385"/>
              <a:gd name="connsiteX1" fmla="*/ 957943 w 6008915"/>
              <a:gd name="connsiteY1" fmla="*/ 2245723 h 3909385"/>
              <a:gd name="connsiteX2" fmla="*/ 1981200 w 6008915"/>
              <a:gd name="connsiteY2" fmla="*/ 3856808 h 3909385"/>
              <a:gd name="connsiteX3" fmla="*/ 3243943 w 6008915"/>
              <a:gd name="connsiteY3" fmla="*/ 46808 h 3909385"/>
              <a:gd name="connsiteX4" fmla="*/ 4299858 w 6008915"/>
              <a:gd name="connsiteY4" fmla="*/ 1755865 h 3909385"/>
              <a:gd name="connsiteX5" fmla="*/ 6008915 w 6008915"/>
              <a:gd name="connsiteY5" fmla="*/ 2093323 h 390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8915" h="3909385">
                <a:moveTo>
                  <a:pt x="0" y="1940923"/>
                </a:moveTo>
                <a:cubicBezTo>
                  <a:pt x="313871" y="1933666"/>
                  <a:pt x="627743" y="1926409"/>
                  <a:pt x="957943" y="2245723"/>
                </a:cubicBezTo>
                <a:cubicBezTo>
                  <a:pt x="1288143" y="2565037"/>
                  <a:pt x="1600200" y="4223294"/>
                  <a:pt x="1981200" y="3856808"/>
                </a:cubicBezTo>
                <a:cubicBezTo>
                  <a:pt x="2362200" y="3490322"/>
                  <a:pt x="2857500" y="396965"/>
                  <a:pt x="3243943" y="46808"/>
                </a:cubicBezTo>
                <a:cubicBezTo>
                  <a:pt x="3630386" y="-303349"/>
                  <a:pt x="3839029" y="1414779"/>
                  <a:pt x="4299858" y="1755865"/>
                </a:cubicBezTo>
                <a:cubicBezTo>
                  <a:pt x="4760687" y="2096951"/>
                  <a:pt x="5384801" y="2095137"/>
                  <a:pt x="6008915" y="2093323"/>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it-CH"/>
          </a:p>
        </p:txBody>
      </p:sp>
      <p:sp>
        <p:nvSpPr>
          <p:cNvPr id="11" name="Ovale 17"/>
          <p:cNvSpPr/>
          <p:nvPr/>
        </p:nvSpPr>
        <p:spPr>
          <a:xfrm>
            <a:off x="2445669" y="314096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cxnSp>
        <p:nvCxnSpPr>
          <p:cNvPr id="12" name="Connettore 2 22"/>
          <p:cNvCxnSpPr/>
          <p:nvPr/>
        </p:nvCxnSpPr>
        <p:spPr>
          <a:xfrm>
            <a:off x="2553681" y="3256384"/>
            <a:ext cx="93610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3" name="Gruppo 3"/>
          <p:cNvGrpSpPr/>
          <p:nvPr/>
        </p:nvGrpSpPr>
        <p:grpSpPr>
          <a:xfrm>
            <a:off x="8595592" y="3212976"/>
            <a:ext cx="1044116" cy="216024"/>
            <a:chOff x="7071592" y="3140968"/>
            <a:chExt cx="1044116" cy="216024"/>
          </a:xfrm>
        </p:grpSpPr>
        <p:sp>
          <p:nvSpPr>
            <p:cNvPr id="14" name="Ovale 15"/>
            <p:cNvSpPr/>
            <p:nvPr/>
          </p:nvSpPr>
          <p:spPr>
            <a:xfrm>
              <a:off x="7071592" y="314096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cxnSp>
          <p:nvCxnSpPr>
            <p:cNvPr id="15" name="Connettore 2 16"/>
            <p:cNvCxnSpPr/>
            <p:nvPr/>
          </p:nvCxnSpPr>
          <p:spPr>
            <a:xfrm>
              <a:off x="7179604" y="3256858"/>
              <a:ext cx="93610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7" name="Rettangolo 4">
            <a:extLst>
              <a:ext uri="{FF2B5EF4-FFF2-40B4-BE49-F238E27FC236}">
                <a16:creationId xmlns:a16="http://schemas.microsoft.com/office/drawing/2014/main" id="{3AEC637E-C63B-DC4F-89DF-EE0F6C042974}"/>
              </a:ext>
            </a:extLst>
          </p:cNvPr>
          <p:cNvSpPr/>
          <p:nvPr/>
        </p:nvSpPr>
        <p:spPr>
          <a:xfrm>
            <a:off x="8503980" y="2094135"/>
            <a:ext cx="335348" cy="646331"/>
          </a:xfrm>
          <a:prstGeom prst="rect">
            <a:avLst/>
          </a:prstGeom>
        </p:spPr>
        <p:txBody>
          <a:bodyPr wrap="none">
            <a:spAutoFit/>
          </a:bodyPr>
          <a:lstStyle/>
          <a:p>
            <a:r>
              <a:rPr lang="it-CH" sz="3600" b="1" dirty="0"/>
              <a:t>!</a:t>
            </a:r>
          </a:p>
        </p:txBody>
      </p:sp>
      <p:sp>
        <p:nvSpPr>
          <p:cNvPr id="8" name="Smiley Face 7">
            <a:extLst>
              <a:ext uri="{FF2B5EF4-FFF2-40B4-BE49-F238E27FC236}">
                <a16:creationId xmlns:a16="http://schemas.microsoft.com/office/drawing/2014/main" id="{2FB9979C-0D97-744B-9F65-0A0CC8700B5A}"/>
              </a:ext>
            </a:extLst>
          </p:cNvPr>
          <p:cNvSpPr/>
          <p:nvPr/>
        </p:nvSpPr>
        <p:spPr>
          <a:xfrm>
            <a:off x="8400334" y="2938488"/>
            <a:ext cx="536785" cy="476650"/>
          </a:xfrm>
          <a:prstGeom prst="smileyFac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5C9768E-417C-6540-97DA-FC3B575E060C}"/>
              </a:ext>
            </a:extLst>
          </p:cNvPr>
          <p:cNvGrpSpPr/>
          <p:nvPr/>
        </p:nvGrpSpPr>
        <p:grpSpPr>
          <a:xfrm>
            <a:off x="2855640" y="777461"/>
            <a:ext cx="4690864" cy="3904275"/>
            <a:chOff x="2855640" y="777461"/>
            <a:chExt cx="4690864" cy="3904275"/>
          </a:xfrm>
        </p:grpSpPr>
        <p:grpSp>
          <p:nvGrpSpPr>
            <p:cNvPr id="17" name="Gruppo 13"/>
            <p:cNvGrpSpPr/>
            <p:nvPr/>
          </p:nvGrpSpPr>
          <p:grpSpPr>
            <a:xfrm>
              <a:off x="2855640" y="1340768"/>
              <a:ext cx="3569704" cy="3340968"/>
              <a:chOff x="1331640" y="1340768"/>
              <a:chExt cx="3569704" cy="3340968"/>
            </a:xfrm>
          </p:grpSpPr>
          <p:sp>
            <p:nvSpPr>
              <p:cNvPr id="18" name="Segnaposto contenuto 2"/>
              <p:cNvSpPr txBox="1">
                <a:spLocks/>
              </p:cNvSpPr>
              <p:nvPr/>
            </p:nvSpPr>
            <p:spPr>
              <a:xfrm>
                <a:off x="1331640" y="3789040"/>
                <a:ext cx="1306488" cy="748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CH" dirty="0"/>
                  <a:t>(x</a:t>
                </a:r>
                <a:r>
                  <a:rPr lang="it-CH" b="1" baseline="-25000" dirty="0"/>
                  <a:t>1</a:t>
                </a:r>
                <a:r>
                  <a:rPr lang="it-CH" dirty="0"/>
                  <a:t>,v</a:t>
                </a:r>
                <a:r>
                  <a:rPr lang="it-CH" b="1" baseline="-25000" dirty="0"/>
                  <a:t>1</a:t>
                </a:r>
                <a:r>
                  <a:rPr lang="it-CH" dirty="0"/>
                  <a:t>)</a:t>
                </a:r>
              </a:p>
            </p:txBody>
          </p:sp>
          <p:sp>
            <p:nvSpPr>
              <p:cNvPr id="19" name="Ovale 18"/>
              <p:cNvSpPr/>
              <p:nvPr/>
            </p:nvSpPr>
            <p:spPr>
              <a:xfrm>
                <a:off x="2510646" y="39330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cxnSp>
            <p:nvCxnSpPr>
              <p:cNvPr id="20" name="Connettore 2 19"/>
              <p:cNvCxnSpPr/>
              <p:nvPr/>
            </p:nvCxnSpPr>
            <p:spPr>
              <a:xfrm>
                <a:off x="2612369" y="4077072"/>
                <a:ext cx="385799" cy="60466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1" name="Segnaposto contenuto 2"/>
              <p:cNvSpPr txBox="1">
                <a:spLocks/>
              </p:cNvSpPr>
              <p:nvPr/>
            </p:nvSpPr>
            <p:spPr>
              <a:xfrm>
                <a:off x="2905472" y="3169568"/>
                <a:ext cx="1306488" cy="748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CH" dirty="0"/>
                  <a:t>(x</a:t>
                </a:r>
                <a:r>
                  <a:rPr lang="it-CH" b="1" baseline="-25000" dirty="0"/>
                  <a:t>2</a:t>
                </a:r>
                <a:r>
                  <a:rPr lang="it-CH" dirty="0"/>
                  <a:t>,v</a:t>
                </a:r>
                <a:r>
                  <a:rPr lang="it-CH" b="1" baseline="-25000" dirty="0"/>
                  <a:t>2</a:t>
                </a:r>
                <a:r>
                  <a:rPr lang="it-CH" dirty="0"/>
                  <a:t>)</a:t>
                </a:r>
              </a:p>
            </p:txBody>
          </p:sp>
          <p:sp>
            <p:nvSpPr>
              <p:cNvPr id="22" name="Ovale 23"/>
              <p:cNvSpPr/>
              <p:nvPr/>
            </p:nvSpPr>
            <p:spPr>
              <a:xfrm>
                <a:off x="3779912" y="380935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cxnSp>
            <p:nvCxnSpPr>
              <p:cNvPr id="23" name="Connettore 2 24"/>
              <p:cNvCxnSpPr/>
              <p:nvPr/>
            </p:nvCxnSpPr>
            <p:spPr>
              <a:xfrm flipV="1">
                <a:off x="3899696" y="3577141"/>
                <a:ext cx="168248" cy="35591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Segnaposto contenuto 2"/>
              <p:cNvSpPr txBox="1">
                <a:spLocks/>
              </p:cNvSpPr>
              <p:nvPr/>
            </p:nvSpPr>
            <p:spPr>
              <a:xfrm>
                <a:off x="3594856" y="1340768"/>
                <a:ext cx="1306488" cy="748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CH" dirty="0"/>
                  <a:t>(</a:t>
                </a:r>
                <a:r>
                  <a:rPr lang="it-CH" dirty="0" err="1"/>
                  <a:t>x</a:t>
                </a:r>
                <a:r>
                  <a:rPr lang="it-CH" b="1" baseline="-25000" dirty="0" err="1"/>
                  <a:t>T</a:t>
                </a:r>
                <a:r>
                  <a:rPr lang="it-CH" dirty="0" err="1"/>
                  <a:t>,v</a:t>
                </a:r>
                <a:r>
                  <a:rPr lang="it-CH" b="1" baseline="-25000" dirty="0" err="1"/>
                  <a:t>T</a:t>
                </a:r>
                <a:r>
                  <a:rPr lang="it-CH" dirty="0"/>
                  <a:t>)</a:t>
                </a:r>
              </a:p>
            </p:txBody>
          </p:sp>
          <p:sp>
            <p:nvSpPr>
              <p:cNvPr id="25" name="Ovale 26"/>
              <p:cNvSpPr/>
              <p:nvPr/>
            </p:nvSpPr>
            <p:spPr>
              <a:xfrm>
                <a:off x="4499992" y="20248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cxnSp>
            <p:nvCxnSpPr>
              <p:cNvPr id="26" name="Connettore 2 27"/>
              <p:cNvCxnSpPr>
                <a:cxnSpLocks/>
              </p:cNvCxnSpPr>
              <p:nvPr/>
            </p:nvCxnSpPr>
            <p:spPr>
              <a:xfrm flipH="1">
                <a:off x="4425304" y="2132856"/>
                <a:ext cx="174134" cy="50405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8" name="Ovale 23">
              <a:extLst>
                <a:ext uri="{FF2B5EF4-FFF2-40B4-BE49-F238E27FC236}">
                  <a16:creationId xmlns:a16="http://schemas.microsoft.com/office/drawing/2014/main" id="{E230D59D-EFF1-2A48-BD6A-5DCB33613044}"/>
                </a:ext>
              </a:extLst>
            </p:cNvPr>
            <p:cNvSpPr/>
            <p:nvPr/>
          </p:nvSpPr>
          <p:spPr>
            <a:xfrm>
              <a:off x="6479538" y="141277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cxnSp>
          <p:nvCxnSpPr>
            <p:cNvPr id="29" name="Connettore 2 24">
              <a:extLst>
                <a:ext uri="{FF2B5EF4-FFF2-40B4-BE49-F238E27FC236}">
                  <a16:creationId xmlns:a16="http://schemas.microsoft.com/office/drawing/2014/main" id="{7736F83B-BE0D-EB40-A52E-659297709AA8}"/>
                </a:ext>
              </a:extLst>
            </p:cNvPr>
            <p:cNvCxnSpPr>
              <a:cxnSpLocks/>
            </p:cNvCxnSpPr>
            <p:nvPr/>
          </p:nvCxnSpPr>
          <p:spPr>
            <a:xfrm flipV="1">
              <a:off x="6671038" y="1483627"/>
              <a:ext cx="146170" cy="5284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3" name="Segnaposto contenuto 2">
              <a:extLst>
                <a:ext uri="{FF2B5EF4-FFF2-40B4-BE49-F238E27FC236}">
                  <a16:creationId xmlns:a16="http://schemas.microsoft.com/office/drawing/2014/main" id="{C2744176-5442-CC45-9F41-0C0702606C3C}"/>
                </a:ext>
              </a:extLst>
            </p:cNvPr>
            <p:cNvSpPr txBox="1">
              <a:spLocks/>
            </p:cNvSpPr>
            <p:nvPr/>
          </p:nvSpPr>
          <p:spPr>
            <a:xfrm>
              <a:off x="6240016" y="777461"/>
              <a:ext cx="1306488" cy="748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CH" dirty="0"/>
                <a:t>(x</a:t>
              </a:r>
              <a:r>
                <a:rPr lang="it-CH" b="1" baseline="-25000" dirty="0"/>
                <a:t>3</a:t>
              </a:r>
              <a:r>
                <a:rPr lang="it-CH" dirty="0"/>
                <a:t>,v</a:t>
              </a:r>
              <a:r>
                <a:rPr lang="it-CH" b="1" baseline="-25000" dirty="0"/>
                <a:t>3</a:t>
              </a:r>
              <a:r>
                <a:rPr lang="it-CH" dirty="0"/>
                <a:t>)</a:t>
              </a:r>
            </a:p>
          </p:txBody>
        </p:sp>
      </p:grpSp>
      <p:sp>
        <p:nvSpPr>
          <p:cNvPr id="35" name="Rettangolo 4">
            <a:extLst>
              <a:ext uri="{FF2B5EF4-FFF2-40B4-BE49-F238E27FC236}">
                <a16:creationId xmlns:a16="http://schemas.microsoft.com/office/drawing/2014/main" id="{FC6042BE-90BB-4B4B-8466-A9C51B06F194}"/>
              </a:ext>
            </a:extLst>
          </p:cNvPr>
          <p:cNvSpPr/>
          <p:nvPr/>
        </p:nvSpPr>
        <p:spPr>
          <a:xfrm>
            <a:off x="8485466" y="1766282"/>
            <a:ext cx="397866" cy="646331"/>
          </a:xfrm>
          <a:prstGeom prst="rect">
            <a:avLst/>
          </a:prstGeom>
        </p:spPr>
        <p:txBody>
          <a:bodyPr wrap="none">
            <a:spAutoFit/>
          </a:bodyPr>
          <a:lstStyle/>
          <a:p>
            <a:r>
              <a:rPr lang="it-CH" sz="3600" b="1" dirty="0"/>
              <a:t>?</a:t>
            </a:r>
          </a:p>
        </p:txBody>
      </p:sp>
      <p:pic>
        <p:nvPicPr>
          <p:cNvPr id="40" name="Picture 39">
            <a:extLst>
              <a:ext uri="{FF2B5EF4-FFF2-40B4-BE49-F238E27FC236}">
                <a16:creationId xmlns:a16="http://schemas.microsoft.com/office/drawing/2014/main" id="{F39D8281-740F-FE48-AAF4-CB743450F917}"/>
              </a:ext>
            </a:extLst>
          </p:cNvPr>
          <p:cNvPicPr>
            <a:picLocks noChangeAspect="1"/>
          </p:cNvPicPr>
          <p:nvPr/>
        </p:nvPicPr>
        <p:blipFill>
          <a:blip r:embed="rId3"/>
          <a:stretch>
            <a:fillRect/>
          </a:stretch>
        </p:blipFill>
        <p:spPr>
          <a:xfrm>
            <a:off x="8291417" y="2576653"/>
            <a:ext cx="1049203" cy="694177"/>
          </a:xfrm>
          <a:prstGeom prst="rect">
            <a:avLst/>
          </a:prstGeom>
        </p:spPr>
      </p:pic>
    </p:spTree>
    <p:extLst>
      <p:ext uri="{BB962C8B-B14F-4D97-AF65-F5344CB8AC3E}">
        <p14:creationId xmlns:p14="http://schemas.microsoft.com/office/powerpoint/2010/main" val="22292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7" grpId="0"/>
      <p:bldP spid="8"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p:cNvSpPr>
            <a:spLocks noGrp="1"/>
          </p:cNvSpPr>
          <p:nvPr>
            <p:ph type="title"/>
          </p:nvPr>
        </p:nvSpPr>
        <p:spPr>
          <a:xfrm>
            <a:off x="0" y="322809"/>
            <a:ext cx="12192000" cy="1143000"/>
          </a:xfrm>
        </p:spPr>
        <p:txBody>
          <a:bodyPr/>
          <a:lstStyle/>
          <a:p>
            <a:pPr algn="ctr"/>
            <a:r>
              <a:rPr lang="it-CH" b="1" dirty="0"/>
              <a:t>How to choose this </a:t>
            </a:r>
            <a:r>
              <a:rPr lang="it-CH" b="1" u="sng" dirty="0"/>
              <a:t>sampling time</a:t>
            </a:r>
            <a:r>
              <a:rPr lang="it-CH" b="1" dirty="0"/>
              <a:t>?</a:t>
            </a:r>
          </a:p>
        </p:txBody>
      </p:sp>
      <p:sp>
        <p:nvSpPr>
          <p:cNvPr id="10" name="Segnaposto contenuto 2"/>
          <p:cNvSpPr txBox="1">
            <a:spLocks/>
          </p:cNvSpPr>
          <p:nvPr/>
        </p:nvSpPr>
        <p:spPr>
          <a:xfrm>
            <a:off x="431321" y="2464296"/>
            <a:ext cx="10272175" cy="23328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CH" dirty="0" err="1"/>
              <a:t>Highest</a:t>
            </a:r>
            <a:r>
              <a:rPr lang="it-CH" dirty="0"/>
              <a:t> </a:t>
            </a:r>
            <a:r>
              <a:rPr lang="it-CH" dirty="0" err="1"/>
              <a:t>frequencies</a:t>
            </a:r>
            <a:r>
              <a:rPr lang="it-CH" dirty="0"/>
              <a:t>:</a:t>
            </a:r>
          </a:p>
          <a:p>
            <a:pPr lvl="1"/>
            <a:r>
              <a:rPr lang="it-CH" dirty="0"/>
              <a:t>Covalent bond hydrogen - heavy atom (10</a:t>
            </a:r>
            <a:r>
              <a:rPr lang="it-CH" baseline="30000" dirty="0"/>
              <a:t>14 </a:t>
            </a:r>
            <a:r>
              <a:rPr lang="it-CH" dirty="0"/>
              <a:t>Hz): </a:t>
            </a:r>
            <a:r>
              <a:rPr lang="it-CH" b="1" dirty="0"/>
              <a:t>0.5 fs</a:t>
            </a:r>
          </a:p>
          <a:p>
            <a:pPr lvl="1"/>
            <a:r>
              <a:rPr lang="it-CH" dirty="0"/>
              <a:t>Covalent bond heavy atom - heavy atom: </a:t>
            </a:r>
            <a:r>
              <a:rPr lang="it-CH" b="1" dirty="0"/>
              <a:t>1 fs</a:t>
            </a:r>
          </a:p>
          <a:p>
            <a:pPr lvl="1"/>
            <a:r>
              <a:rPr lang="it-CH" dirty="0" err="1"/>
              <a:t>Angles</a:t>
            </a:r>
            <a:r>
              <a:rPr lang="it-CH" dirty="0"/>
              <a:t> </a:t>
            </a:r>
            <a:r>
              <a:rPr lang="it-CH" dirty="0" err="1"/>
              <a:t>fluctuations</a:t>
            </a:r>
            <a:r>
              <a:rPr lang="it-CH" dirty="0"/>
              <a:t>: </a:t>
            </a:r>
            <a:r>
              <a:rPr lang="it-CH" b="1" dirty="0"/>
              <a:t>2 </a:t>
            </a:r>
            <a:r>
              <a:rPr lang="it-CH" b="1" dirty="0" err="1"/>
              <a:t>fs</a:t>
            </a:r>
            <a:endParaRPr lang="it-CH" b="1" dirty="0"/>
          </a:p>
        </p:txBody>
      </p:sp>
      <p:sp>
        <p:nvSpPr>
          <p:cNvPr id="11" name="Segnaposto contenuto 2"/>
          <p:cNvSpPr txBox="1">
            <a:spLocks/>
          </p:cNvSpPr>
          <p:nvPr/>
        </p:nvSpPr>
        <p:spPr>
          <a:xfrm>
            <a:off x="431321" y="5169271"/>
            <a:ext cx="10765766" cy="125273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CH" dirty="0"/>
              <a:t>Restraining covalent bonds or angles allows to increace timesteps</a:t>
            </a:r>
          </a:p>
          <a:p>
            <a:pPr lvl="1"/>
            <a:r>
              <a:rPr lang="it-CH" dirty="0"/>
              <a:t>SHAKE, RATTLE, LINCS,…</a:t>
            </a:r>
          </a:p>
        </p:txBody>
      </p:sp>
      <p:sp>
        <p:nvSpPr>
          <p:cNvPr id="3" name="Rounded Rectangle 2">
            <a:extLst>
              <a:ext uri="{FF2B5EF4-FFF2-40B4-BE49-F238E27FC236}">
                <a16:creationId xmlns:a16="http://schemas.microsoft.com/office/drawing/2014/main" id="{06F7C4D5-15C7-364B-930C-5B09A82F5F2C}"/>
              </a:ext>
            </a:extLst>
          </p:cNvPr>
          <p:cNvSpPr/>
          <p:nvPr/>
        </p:nvSpPr>
        <p:spPr>
          <a:xfrm>
            <a:off x="2648310" y="1412022"/>
            <a:ext cx="6875252" cy="8559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it-CH" sz="3200" b="1" dirty="0"/>
              <a:t>sharpest gradient = highest frequency</a:t>
            </a:r>
          </a:p>
        </p:txBody>
      </p:sp>
    </p:spTree>
    <p:extLst>
      <p:ext uri="{BB962C8B-B14F-4D97-AF65-F5344CB8AC3E}">
        <p14:creationId xmlns:p14="http://schemas.microsoft.com/office/powerpoint/2010/main" val="53559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0" y="274638"/>
            <a:ext cx="12192000" cy="1143000"/>
          </a:xfrm>
        </p:spPr>
        <p:txBody>
          <a:bodyPr>
            <a:normAutofit/>
          </a:bodyPr>
          <a:lstStyle/>
          <a:p>
            <a:pPr algn="ctr"/>
            <a:r>
              <a:rPr lang="it-CH" b="1" dirty="0"/>
              <a:t>How to control </a:t>
            </a:r>
            <a:r>
              <a:rPr lang="it-CH" b="1" u="sng" dirty="0"/>
              <a:t>temperature</a:t>
            </a:r>
            <a:r>
              <a:rPr lang="it-CH" b="1" dirty="0"/>
              <a:t> and </a:t>
            </a:r>
            <a:r>
              <a:rPr lang="it-CH" b="1" u="sng" dirty="0"/>
              <a:t>pressure</a:t>
            </a:r>
            <a:r>
              <a:rPr lang="it-CH" b="1" dirty="0"/>
              <a:t>?</a:t>
            </a:r>
          </a:p>
        </p:txBody>
      </p:sp>
      <p:sp>
        <p:nvSpPr>
          <p:cNvPr id="12" name="Segnaposto contenuto 2"/>
          <p:cNvSpPr>
            <a:spLocks noGrp="1"/>
          </p:cNvSpPr>
          <p:nvPr>
            <p:ph idx="1"/>
          </p:nvPr>
        </p:nvSpPr>
        <p:spPr>
          <a:xfrm>
            <a:off x="1052422" y="1600201"/>
            <a:ext cx="9885871" cy="1252736"/>
          </a:xfrm>
        </p:spPr>
        <p:txBody>
          <a:bodyPr>
            <a:normAutofit fontScale="92500"/>
          </a:bodyPr>
          <a:lstStyle/>
          <a:p>
            <a:pPr marL="0" indent="0">
              <a:buNone/>
            </a:pPr>
            <a:r>
              <a:rPr lang="it-CH" sz="3200" dirty="0"/>
              <a:t>Simulations can replicate a specific </a:t>
            </a:r>
            <a:r>
              <a:rPr lang="it-CH" sz="3200" i="1" dirty="0"/>
              <a:t>thermodynamic ensemble </a:t>
            </a:r>
          </a:p>
          <a:p>
            <a:pPr marL="0" indent="0">
              <a:buNone/>
            </a:pPr>
            <a:r>
              <a:rPr lang="it-CH" sz="3200" dirty="0"/>
              <a:t>	typically </a:t>
            </a:r>
            <a:r>
              <a:rPr lang="it-CH" sz="3200" i="1" dirty="0"/>
              <a:t>NVT </a:t>
            </a:r>
            <a:r>
              <a:rPr lang="it-CH" sz="3200" dirty="0"/>
              <a:t>or </a:t>
            </a:r>
            <a:r>
              <a:rPr lang="it-CH" sz="3200" i="1" dirty="0"/>
              <a:t>NPT</a:t>
            </a:r>
          </a:p>
        </p:txBody>
      </p:sp>
      <p:sp>
        <p:nvSpPr>
          <p:cNvPr id="13" name="Segnaposto contenuto 2"/>
          <p:cNvSpPr txBox="1">
            <a:spLocks/>
          </p:cNvSpPr>
          <p:nvPr/>
        </p:nvSpPr>
        <p:spPr>
          <a:xfrm>
            <a:off x="1052422" y="3112367"/>
            <a:ext cx="10243107" cy="32711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CH" dirty="0"/>
              <a:t>Addition of equations acting as</a:t>
            </a:r>
          </a:p>
          <a:p>
            <a:pPr marL="0" indent="0">
              <a:buNone/>
            </a:pPr>
            <a:r>
              <a:rPr lang="it-CH" i="1" dirty="0"/>
              <a:t>	</a:t>
            </a:r>
            <a:r>
              <a:rPr lang="it-CH" b="1" i="1" dirty="0"/>
              <a:t>thermostats</a:t>
            </a:r>
            <a:r>
              <a:rPr lang="it-CH" dirty="0"/>
              <a:t> (scaling atom velocities) </a:t>
            </a:r>
          </a:p>
          <a:p>
            <a:pPr marL="0" indent="0">
              <a:buNone/>
            </a:pPr>
            <a:r>
              <a:rPr lang="it-CH" i="1" dirty="0"/>
              <a:t>	</a:t>
            </a:r>
            <a:r>
              <a:rPr lang="it-CH" b="1" i="1" dirty="0"/>
              <a:t>barostats</a:t>
            </a:r>
            <a:r>
              <a:rPr lang="it-CH" dirty="0"/>
              <a:t> (scaling positions)</a:t>
            </a:r>
          </a:p>
          <a:p>
            <a:pPr marL="0" indent="0">
              <a:buNone/>
            </a:pPr>
            <a:r>
              <a:rPr lang="it-CH" dirty="0"/>
              <a:t>	</a:t>
            </a:r>
          </a:p>
          <a:p>
            <a:pPr marL="0" indent="0">
              <a:buNone/>
            </a:pPr>
            <a:r>
              <a:rPr lang="it-CH" i="1" dirty="0"/>
              <a:t>e.g.: </a:t>
            </a:r>
            <a:r>
              <a:rPr lang="it-CH" dirty="0"/>
              <a:t>Berendsen, Nose-Hoover, Parrinello-Rahman, …</a:t>
            </a:r>
          </a:p>
        </p:txBody>
      </p:sp>
    </p:spTree>
    <p:extLst>
      <p:ext uri="{BB962C8B-B14F-4D97-AF65-F5344CB8AC3E}">
        <p14:creationId xmlns:p14="http://schemas.microsoft.com/office/powerpoint/2010/main" val="80664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FE0D3-70E8-EB2F-33BC-03E75DDC040E}"/>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1679ACB4-F29B-3BA0-7299-065F381B6009}"/>
              </a:ext>
            </a:extLst>
          </p:cNvPr>
          <p:cNvSpPr>
            <a:spLocks noGrp="1"/>
          </p:cNvSpPr>
          <p:nvPr>
            <p:ph type="title"/>
          </p:nvPr>
        </p:nvSpPr>
        <p:spPr>
          <a:xfrm>
            <a:off x="0" y="260648"/>
            <a:ext cx="12192000" cy="1143000"/>
          </a:xfrm>
        </p:spPr>
        <p:txBody>
          <a:bodyPr>
            <a:normAutofit/>
          </a:bodyPr>
          <a:lstStyle/>
          <a:p>
            <a:pPr algn="ctr">
              <a:buNone/>
            </a:pPr>
            <a:r>
              <a:rPr lang="it-CH" b="1" dirty="0"/>
              <a:t>Is the simulation box finite?</a:t>
            </a:r>
          </a:p>
        </p:txBody>
      </p:sp>
      <p:sp>
        <p:nvSpPr>
          <p:cNvPr id="5" name="Segnaposto contenuto 2">
            <a:extLst>
              <a:ext uri="{FF2B5EF4-FFF2-40B4-BE49-F238E27FC236}">
                <a16:creationId xmlns:a16="http://schemas.microsoft.com/office/drawing/2014/main" id="{BF960E3F-93D4-ADA2-EDCB-C65A1FEADBCE}"/>
              </a:ext>
            </a:extLst>
          </p:cNvPr>
          <p:cNvSpPr>
            <a:spLocks noGrp="1"/>
          </p:cNvSpPr>
          <p:nvPr>
            <p:ph idx="1"/>
          </p:nvPr>
        </p:nvSpPr>
        <p:spPr>
          <a:xfrm>
            <a:off x="968188" y="1223628"/>
            <a:ext cx="11005276" cy="1108719"/>
          </a:xfrm>
        </p:spPr>
        <p:txBody>
          <a:bodyPr>
            <a:normAutofit/>
          </a:bodyPr>
          <a:lstStyle/>
          <a:p>
            <a:pPr marL="0" indent="0">
              <a:buNone/>
            </a:pPr>
            <a:r>
              <a:rPr lang="it-CH" dirty="0"/>
              <a:t>For </a:t>
            </a:r>
            <a:r>
              <a:rPr lang="it-CH" b="1" dirty="0"/>
              <a:t>bulk properties</a:t>
            </a:r>
            <a:r>
              <a:rPr lang="it-CH" dirty="0"/>
              <a:t> use </a:t>
            </a:r>
            <a:r>
              <a:rPr lang="it-CH" i="1" dirty="0"/>
              <a:t>periodic boundary conditions </a:t>
            </a:r>
            <a:r>
              <a:rPr lang="it-CH" dirty="0"/>
              <a:t>(PBC)</a:t>
            </a:r>
          </a:p>
          <a:p>
            <a:pPr marL="0" indent="0">
              <a:buNone/>
            </a:pPr>
            <a:r>
              <a:rPr lang="it-CH" dirty="0"/>
              <a:t>For</a:t>
            </a:r>
            <a:r>
              <a:rPr lang="it-CH" i="1" dirty="0"/>
              <a:t> </a:t>
            </a:r>
            <a:r>
              <a:rPr lang="it-CH" b="1" dirty="0"/>
              <a:t>boundary</a:t>
            </a:r>
            <a:r>
              <a:rPr lang="it-CH" dirty="0"/>
              <a:t> </a:t>
            </a:r>
            <a:r>
              <a:rPr lang="it-CH" b="1" dirty="0"/>
              <a:t>effects</a:t>
            </a:r>
            <a:r>
              <a:rPr lang="it-CH" dirty="0"/>
              <a:t> use wall, PBC in </a:t>
            </a:r>
            <a:r>
              <a:rPr lang="it-CH" i="1" dirty="0"/>
              <a:t>xy</a:t>
            </a:r>
            <a:r>
              <a:rPr lang="it-CH" dirty="0"/>
              <a:t>-direction, vacuum in NVT, …</a:t>
            </a:r>
            <a:endParaRPr lang="it-CH" i="1" dirty="0"/>
          </a:p>
        </p:txBody>
      </p:sp>
      <p:grpSp>
        <p:nvGrpSpPr>
          <p:cNvPr id="7" name="Gruppo 3">
            <a:extLst>
              <a:ext uri="{FF2B5EF4-FFF2-40B4-BE49-F238E27FC236}">
                <a16:creationId xmlns:a16="http://schemas.microsoft.com/office/drawing/2014/main" id="{96710BB9-06E6-2000-7AF9-9E38B630E9A1}"/>
              </a:ext>
            </a:extLst>
          </p:cNvPr>
          <p:cNvGrpSpPr/>
          <p:nvPr/>
        </p:nvGrpSpPr>
        <p:grpSpPr>
          <a:xfrm>
            <a:off x="5109944" y="3792332"/>
            <a:ext cx="1767218" cy="1430605"/>
            <a:chOff x="755576" y="2535493"/>
            <a:chExt cx="3024334" cy="2448272"/>
          </a:xfrm>
        </p:grpSpPr>
        <p:sp>
          <p:nvSpPr>
            <p:cNvPr id="8" name="Ovale 4">
              <a:extLst>
                <a:ext uri="{FF2B5EF4-FFF2-40B4-BE49-F238E27FC236}">
                  <a16:creationId xmlns:a16="http://schemas.microsoft.com/office/drawing/2014/main" id="{F679F42D-92C5-BEB0-D0AC-73437B01752F}"/>
                </a:ext>
              </a:extLst>
            </p:cNvPr>
            <p:cNvSpPr/>
            <p:nvPr/>
          </p:nvSpPr>
          <p:spPr>
            <a:xfrm>
              <a:off x="1475656" y="27155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9" name="Ovale 5">
              <a:extLst>
                <a:ext uri="{FF2B5EF4-FFF2-40B4-BE49-F238E27FC236}">
                  <a16:creationId xmlns:a16="http://schemas.microsoft.com/office/drawing/2014/main" id="{725AD947-A871-6169-E2A0-B8F127C70F8C}"/>
                </a:ext>
              </a:extLst>
            </p:cNvPr>
            <p:cNvSpPr/>
            <p:nvPr/>
          </p:nvSpPr>
          <p:spPr>
            <a:xfrm>
              <a:off x="3275856" y="3507601"/>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Ovale 6">
              <a:extLst>
                <a:ext uri="{FF2B5EF4-FFF2-40B4-BE49-F238E27FC236}">
                  <a16:creationId xmlns:a16="http://schemas.microsoft.com/office/drawing/2014/main" id="{008A7DF9-6EA3-81C6-A4D5-5678D5E51E7A}"/>
                </a:ext>
              </a:extLst>
            </p:cNvPr>
            <p:cNvSpPr/>
            <p:nvPr/>
          </p:nvSpPr>
          <p:spPr>
            <a:xfrm>
              <a:off x="971600" y="314756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Ovale 7">
              <a:extLst>
                <a:ext uri="{FF2B5EF4-FFF2-40B4-BE49-F238E27FC236}">
                  <a16:creationId xmlns:a16="http://schemas.microsoft.com/office/drawing/2014/main" id="{8635B9EF-0995-EAD1-C371-B2A80D5C3CFA}"/>
                </a:ext>
              </a:extLst>
            </p:cNvPr>
            <p:cNvSpPr/>
            <p:nvPr/>
          </p:nvSpPr>
          <p:spPr>
            <a:xfrm>
              <a:off x="2195736" y="349499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Ovale 8">
              <a:extLst>
                <a:ext uri="{FF2B5EF4-FFF2-40B4-BE49-F238E27FC236}">
                  <a16:creationId xmlns:a16="http://schemas.microsoft.com/office/drawing/2014/main" id="{038121CF-EB59-53FB-30F8-1610F849CD64}"/>
                </a:ext>
              </a:extLst>
            </p:cNvPr>
            <p:cNvSpPr/>
            <p:nvPr/>
          </p:nvSpPr>
          <p:spPr>
            <a:xfrm>
              <a:off x="2564160" y="302947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Ovale 9">
              <a:extLst>
                <a:ext uri="{FF2B5EF4-FFF2-40B4-BE49-F238E27FC236}">
                  <a16:creationId xmlns:a16="http://schemas.microsoft.com/office/drawing/2014/main" id="{839F8E3D-104D-D5C9-EF54-8021B4251CD5}"/>
                </a:ext>
              </a:extLst>
            </p:cNvPr>
            <p:cNvSpPr/>
            <p:nvPr/>
          </p:nvSpPr>
          <p:spPr>
            <a:xfrm>
              <a:off x="2584410" y="415567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4" name="Ovale 10">
              <a:extLst>
                <a:ext uri="{FF2B5EF4-FFF2-40B4-BE49-F238E27FC236}">
                  <a16:creationId xmlns:a16="http://schemas.microsoft.com/office/drawing/2014/main" id="{FF4E6B68-1AFD-2385-7F90-6140D4D95AD3}"/>
                </a:ext>
              </a:extLst>
            </p:cNvPr>
            <p:cNvSpPr/>
            <p:nvPr/>
          </p:nvSpPr>
          <p:spPr>
            <a:xfrm>
              <a:off x="1691680" y="45157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5" name="Rettangolo 11">
              <a:extLst>
                <a:ext uri="{FF2B5EF4-FFF2-40B4-BE49-F238E27FC236}">
                  <a16:creationId xmlns:a16="http://schemas.microsoft.com/office/drawing/2014/main" id="{67A0CFFF-6148-1C85-B89E-1A6CCF830515}"/>
                </a:ext>
              </a:extLst>
            </p:cNvPr>
            <p:cNvSpPr/>
            <p:nvPr/>
          </p:nvSpPr>
          <p:spPr>
            <a:xfrm>
              <a:off x="755576" y="2535493"/>
              <a:ext cx="3024334" cy="244827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6" name="Ovale 12">
              <a:extLst>
                <a:ext uri="{FF2B5EF4-FFF2-40B4-BE49-F238E27FC236}">
                  <a16:creationId xmlns:a16="http://schemas.microsoft.com/office/drawing/2014/main" id="{D7C4AB10-5A20-E698-C1B4-13D9BA74D739}"/>
                </a:ext>
              </a:extLst>
            </p:cNvPr>
            <p:cNvSpPr/>
            <p:nvPr/>
          </p:nvSpPr>
          <p:spPr>
            <a:xfrm>
              <a:off x="1378496" y="377220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grpSp>
        <p:nvGrpSpPr>
          <p:cNvPr id="17" name="Gruppo 13">
            <a:extLst>
              <a:ext uri="{FF2B5EF4-FFF2-40B4-BE49-F238E27FC236}">
                <a16:creationId xmlns:a16="http://schemas.microsoft.com/office/drawing/2014/main" id="{C9D1594F-D5D2-7317-661D-3685AD36CFCA}"/>
              </a:ext>
            </a:extLst>
          </p:cNvPr>
          <p:cNvGrpSpPr/>
          <p:nvPr/>
        </p:nvGrpSpPr>
        <p:grpSpPr>
          <a:xfrm>
            <a:off x="5236174" y="3897524"/>
            <a:ext cx="1779634" cy="1172051"/>
            <a:chOff x="685134" y="3074455"/>
            <a:chExt cx="3045582" cy="2005795"/>
          </a:xfrm>
        </p:grpSpPr>
        <p:cxnSp>
          <p:nvCxnSpPr>
            <p:cNvPr id="18" name="Connettore 2 14">
              <a:extLst>
                <a:ext uri="{FF2B5EF4-FFF2-40B4-BE49-F238E27FC236}">
                  <a16:creationId xmlns:a16="http://schemas.microsoft.com/office/drawing/2014/main" id="{AAB49F3A-DF85-965A-78F9-996D76E8D39A}"/>
                </a:ext>
              </a:extLst>
            </p:cNvPr>
            <p:cNvCxnSpPr/>
            <p:nvPr/>
          </p:nvCxnSpPr>
          <p:spPr>
            <a:xfrm>
              <a:off x="1308330" y="3240192"/>
              <a:ext cx="400412" cy="3903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Connettore 2 15">
              <a:extLst>
                <a:ext uri="{FF2B5EF4-FFF2-40B4-BE49-F238E27FC236}">
                  <a16:creationId xmlns:a16="http://schemas.microsoft.com/office/drawing/2014/main" id="{6C88E24F-CF96-F11D-0064-6DCFD267F641}"/>
                </a:ext>
              </a:extLst>
            </p:cNvPr>
            <p:cNvCxnSpPr/>
            <p:nvPr/>
          </p:nvCxnSpPr>
          <p:spPr>
            <a:xfrm>
              <a:off x="1202238" y="4218129"/>
              <a:ext cx="709228" cy="1951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Connettore 2 16">
              <a:extLst>
                <a:ext uri="{FF2B5EF4-FFF2-40B4-BE49-F238E27FC236}">
                  <a16:creationId xmlns:a16="http://schemas.microsoft.com/office/drawing/2014/main" id="{ADC04DFA-E647-7216-BBFA-B376498CD2E1}"/>
                </a:ext>
              </a:extLst>
            </p:cNvPr>
            <p:cNvCxnSpPr/>
            <p:nvPr/>
          </p:nvCxnSpPr>
          <p:spPr>
            <a:xfrm>
              <a:off x="1508536" y="4982666"/>
              <a:ext cx="611228" cy="975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Connettore 2 17">
              <a:extLst>
                <a:ext uri="{FF2B5EF4-FFF2-40B4-BE49-F238E27FC236}">
                  <a16:creationId xmlns:a16="http://schemas.microsoft.com/office/drawing/2014/main" id="{8B634B46-B40B-42B4-0E47-DE756A2F4FAF}"/>
                </a:ext>
              </a:extLst>
            </p:cNvPr>
            <p:cNvCxnSpPr/>
            <p:nvPr/>
          </p:nvCxnSpPr>
          <p:spPr>
            <a:xfrm flipV="1">
              <a:off x="2392834" y="4073832"/>
              <a:ext cx="219945" cy="5630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Connettore 2 18">
              <a:extLst>
                <a:ext uri="{FF2B5EF4-FFF2-40B4-BE49-F238E27FC236}">
                  <a16:creationId xmlns:a16="http://schemas.microsoft.com/office/drawing/2014/main" id="{EE2B841C-8B26-DEFA-9AFF-4E26A76E83BA}"/>
                </a:ext>
              </a:extLst>
            </p:cNvPr>
            <p:cNvCxnSpPr/>
            <p:nvPr/>
          </p:nvCxnSpPr>
          <p:spPr>
            <a:xfrm flipH="1" flipV="1">
              <a:off x="1873527" y="3074455"/>
              <a:ext cx="494725" cy="432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Connettore 2 19">
              <a:extLst>
                <a:ext uri="{FF2B5EF4-FFF2-40B4-BE49-F238E27FC236}">
                  <a16:creationId xmlns:a16="http://schemas.microsoft.com/office/drawing/2014/main" id="{74566DED-71E0-F7D8-AF1E-F15962436317}"/>
                </a:ext>
              </a:extLst>
            </p:cNvPr>
            <p:cNvCxnSpPr/>
            <p:nvPr/>
          </p:nvCxnSpPr>
          <p:spPr>
            <a:xfrm flipH="1" flipV="1">
              <a:off x="1935149" y="3435361"/>
              <a:ext cx="108012" cy="5552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Connettore 2 20">
              <a:extLst>
                <a:ext uri="{FF2B5EF4-FFF2-40B4-BE49-F238E27FC236}">
                  <a16:creationId xmlns:a16="http://schemas.microsoft.com/office/drawing/2014/main" id="{B46AADE9-29E2-035A-FC21-678CE85F1157}"/>
                </a:ext>
              </a:extLst>
            </p:cNvPr>
            <p:cNvCxnSpPr/>
            <p:nvPr/>
          </p:nvCxnSpPr>
          <p:spPr>
            <a:xfrm>
              <a:off x="3071436" y="3985556"/>
              <a:ext cx="659280" cy="65432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Connettore 2 21">
              <a:extLst>
                <a:ext uri="{FF2B5EF4-FFF2-40B4-BE49-F238E27FC236}">
                  <a16:creationId xmlns:a16="http://schemas.microsoft.com/office/drawing/2014/main" id="{EF00F6A2-00D9-F0EC-6C92-81C6AFBFCB26}"/>
                </a:ext>
              </a:extLst>
            </p:cNvPr>
            <p:cNvCxnSpPr/>
            <p:nvPr/>
          </p:nvCxnSpPr>
          <p:spPr>
            <a:xfrm flipH="1">
              <a:off x="685134" y="3604441"/>
              <a:ext cx="108012" cy="6809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26" name="Gruppo 214">
            <a:extLst>
              <a:ext uri="{FF2B5EF4-FFF2-40B4-BE49-F238E27FC236}">
                <a16:creationId xmlns:a16="http://schemas.microsoft.com/office/drawing/2014/main" id="{68D8F8B5-E689-B81B-62A9-7E28C63117A9}"/>
              </a:ext>
            </a:extLst>
          </p:cNvPr>
          <p:cNvGrpSpPr/>
          <p:nvPr/>
        </p:nvGrpSpPr>
        <p:grpSpPr>
          <a:xfrm>
            <a:off x="6896453" y="2348882"/>
            <a:ext cx="1892979" cy="1430605"/>
            <a:chOff x="5085908" y="1721348"/>
            <a:chExt cx="2168142" cy="1638557"/>
          </a:xfrm>
        </p:grpSpPr>
        <p:grpSp>
          <p:nvGrpSpPr>
            <p:cNvPr id="27" name="Gruppo 41">
              <a:extLst>
                <a:ext uri="{FF2B5EF4-FFF2-40B4-BE49-F238E27FC236}">
                  <a16:creationId xmlns:a16="http://schemas.microsoft.com/office/drawing/2014/main" id="{3EFCFD5B-4435-50AC-955B-6DE0EAB0B3C5}"/>
                </a:ext>
              </a:extLst>
            </p:cNvPr>
            <p:cNvGrpSpPr/>
            <p:nvPr/>
          </p:nvGrpSpPr>
          <p:grpSpPr>
            <a:xfrm>
              <a:off x="5085908" y="1721348"/>
              <a:ext cx="2024100" cy="1638557"/>
              <a:chOff x="755576" y="2535493"/>
              <a:chExt cx="3024336" cy="2448272"/>
            </a:xfrm>
          </p:grpSpPr>
          <p:sp>
            <p:nvSpPr>
              <p:cNvPr id="37" name="Ovale 42">
                <a:extLst>
                  <a:ext uri="{FF2B5EF4-FFF2-40B4-BE49-F238E27FC236}">
                    <a16:creationId xmlns:a16="http://schemas.microsoft.com/office/drawing/2014/main" id="{496D253F-60C4-2BA2-F9F6-8E0D9787952A}"/>
                  </a:ext>
                </a:extLst>
              </p:cNvPr>
              <p:cNvSpPr/>
              <p:nvPr/>
            </p:nvSpPr>
            <p:spPr>
              <a:xfrm>
                <a:off x="1475656" y="27155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38" name="Ovale 43">
                <a:extLst>
                  <a:ext uri="{FF2B5EF4-FFF2-40B4-BE49-F238E27FC236}">
                    <a16:creationId xmlns:a16="http://schemas.microsoft.com/office/drawing/2014/main" id="{9FC285DF-B059-4858-FBDD-28BE1468703D}"/>
                  </a:ext>
                </a:extLst>
              </p:cNvPr>
              <p:cNvSpPr/>
              <p:nvPr/>
            </p:nvSpPr>
            <p:spPr>
              <a:xfrm>
                <a:off x="3275856" y="3507601"/>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39" name="Ovale 44">
                <a:extLst>
                  <a:ext uri="{FF2B5EF4-FFF2-40B4-BE49-F238E27FC236}">
                    <a16:creationId xmlns:a16="http://schemas.microsoft.com/office/drawing/2014/main" id="{6E9B9B73-EF38-5C0E-3447-3A988E87C483}"/>
                  </a:ext>
                </a:extLst>
              </p:cNvPr>
              <p:cNvSpPr/>
              <p:nvPr/>
            </p:nvSpPr>
            <p:spPr>
              <a:xfrm>
                <a:off x="971600" y="314756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0" name="Ovale 45">
                <a:extLst>
                  <a:ext uri="{FF2B5EF4-FFF2-40B4-BE49-F238E27FC236}">
                    <a16:creationId xmlns:a16="http://schemas.microsoft.com/office/drawing/2014/main" id="{B2A7468F-3667-8EA1-7D5E-C7773BB8E870}"/>
                  </a:ext>
                </a:extLst>
              </p:cNvPr>
              <p:cNvSpPr/>
              <p:nvPr/>
            </p:nvSpPr>
            <p:spPr>
              <a:xfrm>
                <a:off x="2195736" y="349499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1" name="Ovale 46">
                <a:extLst>
                  <a:ext uri="{FF2B5EF4-FFF2-40B4-BE49-F238E27FC236}">
                    <a16:creationId xmlns:a16="http://schemas.microsoft.com/office/drawing/2014/main" id="{83090242-4F8C-E88F-3949-73FDE0A04BC7}"/>
                  </a:ext>
                </a:extLst>
              </p:cNvPr>
              <p:cNvSpPr/>
              <p:nvPr/>
            </p:nvSpPr>
            <p:spPr>
              <a:xfrm>
                <a:off x="2564160" y="302947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2" name="Ovale 47">
                <a:extLst>
                  <a:ext uri="{FF2B5EF4-FFF2-40B4-BE49-F238E27FC236}">
                    <a16:creationId xmlns:a16="http://schemas.microsoft.com/office/drawing/2014/main" id="{CCB3188F-EB7A-B1F1-2B2A-7507FA5AC23B}"/>
                  </a:ext>
                </a:extLst>
              </p:cNvPr>
              <p:cNvSpPr/>
              <p:nvPr/>
            </p:nvSpPr>
            <p:spPr>
              <a:xfrm>
                <a:off x="2584410" y="415567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3" name="Ovale 48">
                <a:extLst>
                  <a:ext uri="{FF2B5EF4-FFF2-40B4-BE49-F238E27FC236}">
                    <a16:creationId xmlns:a16="http://schemas.microsoft.com/office/drawing/2014/main" id="{56D18A85-D129-DC75-A27A-4331A9E26611}"/>
                  </a:ext>
                </a:extLst>
              </p:cNvPr>
              <p:cNvSpPr/>
              <p:nvPr/>
            </p:nvSpPr>
            <p:spPr>
              <a:xfrm>
                <a:off x="1691680" y="45157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4" name="Rettangolo 49">
                <a:extLst>
                  <a:ext uri="{FF2B5EF4-FFF2-40B4-BE49-F238E27FC236}">
                    <a16:creationId xmlns:a16="http://schemas.microsoft.com/office/drawing/2014/main" id="{C9CE5FFD-E82A-8B57-11A5-E714A4ECC4F3}"/>
                  </a:ext>
                </a:extLst>
              </p:cNvPr>
              <p:cNvSpPr/>
              <p:nvPr/>
            </p:nvSpPr>
            <p:spPr>
              <a:xfrm>
                <a:off x="755576" y="2535493"/>
                <a:ext cx="3024336" cy="2448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5" name="Ovale 50">
                <a:extLst>
                  <a:ext uri="{FF2B5EF4-FFF2-40B4-BE49-F238E27FC236}">
                    <a16:creationId xmlns:a16="http://schemas.microsoft.com/office/drawing/2014/main" id="{732ED3E8-2212-7DA5-14AE-1B74741C62ED}"/>
                  </a:ext>
                </a:extLst>
              </p:cNvPr>
              <p:cNvSpPr/>
              <p:nvPr/>
            </p:nvSpPr>
            <p:spPr>
              <a:xfrm>
                <a:off x="1378496" y="377220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grpSp>
          <p:nvGrpSpPr>
            <p:cNvPr id="28" name="Gruppo 51">
              <a:extLst>
                <a:ext uri="{FF2B5EF4-FFF2-40B4-BE49-F238E27FC236}">
                  <a16:creationId xmlns:a16="http://schemas.microsoft.com/office/drawing/2014/main" id="{86AC5165-9D1B-155D-A85B-FC56A3E8D1AA}"/>
                </a:ext>
              </a:extLst>
            </p:cNvPr>
            <p:cNvGrpSpPr/>
            <p:nvPr/>
          </p:nvGrpSpPr>
          <p:grpSpPr>
            <a:xfrm>
              <a:off x="5230487" y="1841831"/>
              <a:ext cx="2023563" cy="1342420"/>
              <a:chOff x="685134" y="3074455"/>
              <a:chExt cx="3023533" cy="2005795"/>
            </a:xfrm>
          </p:grpSpPr>
          <p:cxnSp>
            <p:nvCxnSpPr>
              <p:cNvPr id="29" name="Connettore 2 52">
                <a:extLst>
                  <a:ext uri="{FF2B5EF4-FFF2-40B4-BE49-F238E27FC236}">
                    <a16:creationId xmlns:a16="http://schemas.microsoft.com/office/drawing/2014/main" id="{74059E85-8DE6-608F-A95B-B9582ABD4786}"/>
                  </a:ext>
                </a:extLst>
              </p:cNvPr>
              <p:cNvCxnSpPr/>
              <p:nvPr/>
            </p:nvCxnSpPr>
            <p:spPr>
              <a:xfrm>
                <a:off x="1308330" y="3240192"/>
                <a:ext cx="400412" cy="3903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Connettore 2 53">
                <a:extLst>
                  <a:ext uri="{FF2B5EF4-FFF2-40B4-BE49-F238E27FC236}">
                    <a16:creationId xmlns:a16="http://schemas.microsoft.com/office/drawing/2014/main" id="{CB078D25-05FE-86C4-F321-BD14E06E08F6}"/>
                  </a:ext>
                </a:extLst>
              </p:cNvPr>
              <p:cNvCxnSpPr/>
              <p:nvPr/>
            </p:nvCxnSpPr>
            <p:spPr>
              <a:xfrm>
                <a:off x="1202238" y="4218129"/>
                <a:ext cx="709228" cy="1951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1" name="Connettore 2 54">
                <a:extLst>
                  <a:ext uri="{FF2B5EF4-FFF2-40B4-BE49-F238E27FC236}">
                    <a16:creationId xmlns:a16="http://schemas.microsoft.com/office/drawing/2014/main" id="{59B2383A-D4DE-33D5-3672-6A4E3933631E}"/>
                  </a:ext>
                </a:extLst>
              </p:cNvPr>
              <p:cNvCxnSpPr/>
              <p:nvPr/>
            </p:nvCxnSpPr>
            <p:spPr>
              <a:xfrm>
                <a:off x="1508536" y="4982666"/>
                <a:ext cx="611228" cy="975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Connettore 2 55">
                <a:extLst>
                  <a:ext uri="{FF2B5EF4-FFF2-40B4-BE49-F238E27FC236}">
                    <a16:creationId xmlns:a16="http://schemas.microsoft.com/office/drawing/2014/main" id="{A9E6AAF2-2F31-0F19-EF39-5FE53D19058A}"/>
                  </a:ext>
                </a:extLst>
              </p:cNvPr>
              <p:cNvCxnSpPr/>
              <p:nvPr/>
            </p:nvCxnSpPr>
            <p:spPr>
              <a:xfrm flipV="1">
                <a:off x="2392834" y="4073832"/>
                <a:ext cx="219945" cy="5630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3" name="Connettore 2 56">
                <a:extLst>
                  <a:ext uri="{FF2B5EF4-FFF2-40B4-BE49-F238E27FC236}">
                    <a16:creationId xmlns:a16="http://schemas.microsoft.com/office/drawing/2014/main" id="{1C15F15A-DB38-0D20-FE74-553923B2F73C}"/>
                  </a:ext>
                </a:extLst>
              </p:cNvPr>
              <p:cNvCxnSpPr/>
              <p:nvPr/>
            </p:nvCxnSpPr>
            <p:spPr>
              <a:xfrm flipH="1" flipV="1">
                <a:off x="1873527" y="3074455"/>
                <a:ext cx="494725" cy="432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4" name="Connettore 2 57">
                <a:extLst>
                  <a:ext uri="{FF2B5EF4-FFF2-40B4-BE49-F238E27FC236}">
                    <a16:creationId xmlns:a16="http://schemas.microsoft.com/office/drawing/2014/main" id="{15162F36-887E-4E69-EA1C-07E1EAF16321}"/>
                  </a:ext>
                </a:extLst>
              </p:cNvPr>
              <p:cNvCxnSpPr/>
              <p:nvPr/>
            </p:nvCxnSpPr>
            <p:spPr>
              <a:xfrm flipH="1" flipV="1">
                <a:off x="1935149" y="3435361"/>
                <a:ext cx="108012" cy="5552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5" name="Connettore 2 58">
                <a:extLst>
                  <a:ext uri="{FF2B5EF4-FFF2-40B4-BE49-F238E27FC236}">
                    <a16:creationId xmlns:a16="http://schemas.microsoft.com/office/drawing/2014/main" id="{3033435D-9530-F51B-D9F5-FA9E55C800FD}"/>
                  </a:ext>
                </a:extLst>
              </p:cNvPr>
              <p:cNvCxnSpPr/>
              <p:nvPr/>
            </p:nvCxnSpPr>
            <p:spPr>
              <a:xfrm>
                <a:off x="3071436" y="3985556"/>
                <a:ext cx="637231" cy="7450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6" name="Connettore 2 59">
                <a:extLst>
                  <a:ext uri="{FF2B5EF4-FFF2-40B4-BE49-F238E27FC236}">
                    <a16:creationId xmlns:a16="http://schemas.microsoft.com/office/drawing/2014/main" id="{DD9A9FA0-1E5C-C997-EAC2-D2D7C34A75C8}"/>
                  </a:ext>
                </a:extLst>
              </p:cNvPr>
              <p:cNvCxnSpPr/>
              <p:nvPr/>
            </p:nvCxnSpPr>
            <p:spPr>
              <a:xfrm flipH="1">
                <a:off x="685134" y="3604441"/>
                <a:ext cx="108012" cy="6809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grpSp>
        <p:nvGrpSpPr>
          <p:cNvPr id="46" name="Gruppo 218">
            <a:extLst>
              <a:ext uri="{FF2B5EF4-FFF2-40B4-BE49-F238E27FC236}">
                <a16:creationId xmlns:a16="http://schemas.microsoft.com/office/drawing/2014/main" id="{59EAC938-A7AF-2E28-1EFA-DC85F6E07BBC}"/>
              </a:ext>
            </a:extLst>
          </p:cNvPr>
          <p:cNvGrpSpPr/>
          <p:nvPr/>
        </p:nvGrpSpPr>
        <p:grpSpPr>
          <a:xfrm>
            <a:off x="5109944" y="2348882"/>
            <a:ext cx="1905864" cy="1430605"/>
            <a:chOff x="3389900" y="1886771"/>
            <a:chExt cx="2182899" cy="1638557"/>
          </a:xfrm>
        </p:grpSpPr>
        <p:grpSp>
          <p:nvGrpSpPr>
            <p:cNvPr id="47" name="Gruppo 60">
              <a:extLst>
                <a:ext uri="{FF2B5EF4-FFF2-40B4-BE49-F238E27FC236}">
                  <a16:creationId xmlns:a16="http://schemas.microsoft.com/office/drawing/2014/main" id="{5853022B-A9FC-5A08-4270-5F20B3D4E8D2}"/>
                </a:ext>
              </a:extLst>
            </p:cNvPr>
            <p:cNvGrpSpPr/>
            <p:nvPr/>
          </p:nvGrpSpPr>
          <p:grpSpPr>
            <a:xfrm>
              <a:off x="3389900" y="1886771"/>
              <a:ext cx="2024100" cy="1638557"/>
              <a:chOff x="755576" y="2535493"/>
              <a:chExt cx="3024336" cy="2448272"/>
            </a:xfrm>
          </p:grpSpPr>
          <p:sp>
            <p:nvSpPr>
              <p:cNvPr id="57" name="Ovale 61">
                <a:extLst>
                  <a:ext uri="{FF2B5EF4-FFF2-40B4-BE49-F238E27FC236}">
                    <a16:creationId xmlns:a16="http://schemas.microsoft.com/office/drawing/2014/main" id="{33928075-DC63-DF7C-D184-074C013A2B15}"/>
                  </a:ext>
                </a:extLst>
              </p:cNvPr>
              <p:cNvSpPr/>
              <p:nvPr/>
            </p:nvSpPr>
            <p:spPr>
              <a:xfrm>
                <a:off x="1475656" y="27155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8" name="Ovale 62">
                <a:extLst>
                  <a:ext uri="{FF2B5EF4-FFF2-40B4-BE49-F238E27FC236}">
                    <a16:creationId xmlns:a16="http://schemas.microsoft.com/office/drawing/2014/main" id="{77F41EA5-F60B-4EE1-01A1-4C31F4D453E7}"/>
                  </a:ext>
                </a:extLst>
              </p:cNvPr>
              <p:cNvSpPr/>
              <p:nvPr/>
            </p:nvSpPr>
            <p:spPr>
              <a:xfrm>
                <a:off x="3275856" y="3507601"/>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9" name="Ovale 63">
                <a:extLst>
                  <a:ext uri="{FF2B5EF4-FFF2-40B4-BE49-F238E27FC236}">
                    <a16:creationId xmlns:a16="http://schemas.microsoft.com/office/drawing/2014/main" id="{A1073C3F-30B0-4037-6E16-C9358F66599C}"/>
                  </a:ext>
                </a:extLst>
              </p:cNvPr>
              <p:cNvSpPr/>
              <p:nvPr/>
            </p:nvSpPr>
            <p:spPr>
              <a:xfrm>
                <a:off x="971600" y="314756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60" name="Ovale 64">
                <a:extLst>
                  <a:ext uri="{FF2B5EF4-FFF2-40B4-BE49-F238E27FC236}">
                    <a16:creationId xmlns:a16="http://schemas.microsoft.com/office/drawing/2014/main" id="{73143DA5-F05A-188A-F88A-745AF8BE75B9}"/>
                  </a:ext>
                </a:extLst>
              </p:cNvPr>
              <p:cNvSpPr/>
              <p:nvPr/>
            </p:nvSpPr>
            <p:spPr>
              <a:xfrm>
                <a:off x="2195736" y="349499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61" name="Ovale 65">
                <a:extLst>
                  <a:ext uri="{FF2B5EF4-FFF2-40B4-BE49-F238E27FC236}">
                    <a16:creationId xmlns:a16="http://schemas.microsoft.com/office/drawing/2014/main" id="{AB4D2591-0F8F-907C-50EB-9FCEE8CE0406}"/>
                  </a:ext>
                </a:extLst>
              </p:cNvPr>
              <p:cNvSpPr/>
              <p:nvPr/>
            </p:nvSpPr>
            <p:spPr>
              <a:xfrm>
                <a:off x="2564160" y="302947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62" name="Ovale 66">
                <a:extLst>
                  <a:ext uri="{FF2B5EF4-FFF2-40B4-BE49-F238E27FC236}">
                    <a16:creationId xmlns:a16="http://schemas.microsoft.com/office/drawing/2014/main" id="{914D5A56-F122-D942-07F0-B0B24EAE7A2D}"/>
                  </a:ext>
                </a:extLst>
              </p:cNvPr>
              <p:cNvSpPr/>
              <p:nvPr/>
            </p:nvSpPr>
            <p:spPr>
              <a:xfrm>
                <a:off x="2584410" y="415567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63" name="Ovale 67">
                <a:extLst>
                  <a:ext uri="{FF2B5EF4-FFF2-40B4-BE49-F238E27FC236}">
                    <a16:creationId xmlns:a16="http://schemas.microsoft.com/office/drawing/2014/main" id="{00DF5E25-B213-5118-CC61-6137B72E10DC}"/>
                  </a:ext>
                </a:extLst>
              </p:cNvPr>
              <p:cNvSpPr/>
              <p:nvPr/>
            </p:nvSpPr>
            <p:spPr>
              <a:xfrm>
                <a:off x="1691680" y="45157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64" name="Rettangolo 68">
                <a:extLst>
                  <a:ext uri="{FF2B5EF4-FFF2-40B4-BE49-F238E27FC236}">
                    <a16:creationId xmlns:a16="http://schemas.microsoft.com/office/drawing/2014/main" id="{97CD1726-FB6C-A74C-CB59-99149096E4D6}"/>
                  </a:ext>
                </a:extLst>
              </p:cNvPr>
              <p:cNvSpPr/>
              <p:nvPr/>
            </p:nvSpPr>
            <p:spPr>
              <a:xfrm>
                <a:off x="755576" y="2535493"/>
                <a:ext cx="3024336" cy="2448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65" name="Ovale 69">
                <a:extLst>
                  <a:ext uri="{FF2B5EF4-FFF2-40B4-BE49-F238E27FC236}">
                    <a16:creationId xmlns:a16="http://schemas.microsoft.com/office/drawing/2014/main" id="{A6B296FC-196B-D82B-D8F6-2B3842FD628F}"/>
                  </a:ext>
                </a:extLst>
              </p:cNvPr>
              <p:cNvSpPr/>
              <p:nvPr/>
            </p:nvSpPr>
            <p:spPr>
              <a:xfrm>
                <a:off x="1378496" y="377220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grpSp>
          <p:nvGrpSpPr>
            <p:cNvPr id="48" name="Gruppo 70">
              <a:extLst>
                <a:ext uri="{FF2B5EF4-FFF2-40B4-BE49-F238E27FC236}">
                  <a16:creationId xmlns:a16="http://schemas.microsoft.com/office/drawing/2014/main" id="{2D58F3F5-ED8F-42A9-2C88-4C3EDD3199E8}"/>
                </a:ext>
              </a:extLst>
            </p:cNvPr>
            <p:cNvGrpSpPr/>
            <p:nvPr/>
          </p:nvGrpSpPr>
          <p:grpSpPr>
            <a:xfrm>
              <a:off x="3534479" y="2007254"/>
              <a:ext cx="2038320" cy="1342420"/>
              <a:chOff x="685134" y="3074455"/>
              <a:chExt cx="3045582" cy="2005795"/>
            </a:xfrm>
          </p:grpSpPr>
          <p:cxnSp>
            <p:nvCxnSpPr>
              <p:cNvPr id="49" name="Connettore 2 71">
                <a:extLst>
                  <a:ext uri="{FF2B5EF4-FFF2-40B4-BE49-F238E27FC236}">
                    <a16:creationId xmlns:a16="http://schemas.microsoft.com/office/drawing/2014/main" id="{2AC413F5-3839-BFB0-6EAF-D432C141ED8A}"/>
                  </a:ext>
                </a:extLst>
              </p:cNvPr>
              <p:cNvCxnSpPr/>
              <p:nvPr/>
            </p:nvCxnSpPr>
            <p:spPr>
              <a:xfrm>
                <a:off x="1308330" y="3240192"/>
                <a:ext cx="400412" cy="3903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0" name="Connettore 2 72">
                <a:extLst>
                  <a:ext uri="{FF2B5EF4-FFF2-40B4-BE49-F238E27FC236}">
                    <a16:creationId xmlns:a16="http://schemas.microsoft.com/office/drawing/2014/main" id="{CA03779F-DF8D-FF96-D094-2B833A413B3D}"/>
                  </a:ext>
                </a:extLst>
              </p:cNvPr>
              <p:cNvCxnSpPr/>
              <p:nvPr/>
            </p:nvCxnSpPr>
            <p:spPr>
              <a:xfrm>
                <a:off x="1202238" y="4218129"/>
                <a:ext cx="709228" cy="1951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1" name="Connettore 2 73">
                <a:extLst>
                  <a:ext uri="{FF2B5EF4-FFF2-40B4-BE49-F238E27FC236}">
                    <a16:creationId xmlns:a16="http://schemas.microsoft.com/office/drawing/2014/main" id="{D8966260-0F3F-A717-07A0-2F3468F7CF7D}"/>
                  </a:ext>
                </a:extLst>
              </p:cNvPr>
              <p:cNvCxnSpPr/>
              <p:nvPr/>
            </p:nvCxnSpPr>
            <p:spPr>
              <a:xfrm>
                <a:off x="1508536" y="4982666"/>
                <a:ext cx="611228" cy="975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2" name="Connettore 2 74">
                <a:extLst>
                  <a:ext uri="{FF2B5EF4-FFF2-40B4-BE49-F238E27FC236}">
                    <a16:creationId xmlns:a16="http://schemas.microsoft.com/office/drawing/2014/main" id="{EC545430-4654-5AD4-F7DC-B8ACCB8F85C3}"/>
                  </a:ext>
                </a:extLst>
              </p:cNvPr>
              <p:cNvCxnSpPr/>
              <p:nvPr/>
            </p:nvCxnSpPr>
            <p:spPr>
              <a:xfrm flipV="1">
                <a:off x="2392834" y="4073832"/>
                <a:ext cx="219945" cy="5630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3" name="Connettore 2 75">
                <a:extLst>
                  <a:ext uri="{FF2B5EF4-FFF2-40B4-BE49-F238E27FC236}">
                    <a16:creationId xmlns:a16="http://schemas.microsoft.com/office/drawing/2014/main" id="{78ABD2D1-C655-7968-F838-05760D538368}"/>
                  </a:ext>
                </a:extLst>
              </p:cNvPr>
              <p:cNvCxnSpPr/>
              <p:nvPr/>
            </p:nvCxnSpPr>
            <p:spPr>
              <a:xfrm flipH="1" flipV="1">
                <a:off x="1873527" y="3074455"/>
                <a:ext cx="494725" cy="432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4" name="Connettore 2 76">
                <a:extLst>
                  <a:ext uri="{FF2B5EF4-FFF2-40B4-BE49-F238E27FC236}">
                    <a16:creationId xmlns:a16="http://schemas.microsoft.com/office/drawing/2014/main" id="{7F3D613E-8E30-CF30-8FC6-17E0CAD0345F}"/>
                  </a:ext>
                </a:extLst>
              </p:cNvPr>
              <p:cNvCxnSpPr/>
              <p:nvPr/>
            </p:nvCxnSpPr>
            <p:spPr>
              <a:xfrm flipH="1" flipV="1">
                <a:off x="1935149" y="3435361"/>
                <a:ext cx="108012" cy="5552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5" name="Connettore 2 77">
                <a:extLst>
                  <a:ext uri="{FF2B5EF4-FFF2-40B4-BE49-F238E27FC236}">
                    <a16:creationId xmlns:a16="http://schemas.microsoft.com/office/drawing/2014/main" id="{02C0F8A0-AB3F-5C6E-4AA6-FF061B8CC13B}"/>
                  </a:ext>
                </a:extLst>
              </p:cNvPr>
              <p:cNvCxnSpPr/>
              <p:nvPr/>
            </p:nvCxnSpPr>
            <p:spPr>
              <a:xfrm>
                <a:off x="3071436" y="3985556"/>
                <a:ext cx="659280" cy="7450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6" name="Connettore 2 78">
                <a:extLst>
                  <a:ext uri="{FF2B5EF4-FFF2-40B4-BE49-F238E27FC236}">
                    <a16:creationId xmlns:a16="http://schemas.microsoft.com/office/drawing/2014/main" id="{25AB9314-FB03-3227-5473-889FA6932BE4}"/>
                  </a:ext>
                </a:extLst>
              </p:cNvPr>
              <p:cNvCxnSpPr/>
              <p:nvPr/>
            </p:nvCxnSpPr>
            <p:spPr>
              <a:xfrm flipH="1">
                <a:off x="685134" y="3604441"/>
                <a:ext cx="108012" cy="6809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grpSp>
        <p:nvGrpSpPr>
          <p:cNvPr id="66" name="Gruppo 215">
            <a:extLst>
              <a:ext uri="{FF2B5EF4-FFF2-40B4-BE49-F238E27FC236}">
                <a16:creationId xmlns:a16="http://schemas.microsoft.com/office/drawing/2014/main" id="{106DDEB5-FAB8-46AA-C141-5A8451B21979}"/>
              </a:ext>
            </a:extLst>
          </p:cNvPr>
          <p:cNvGrpSpPr/>
          <p:nvPr/>
        </p:nvGrpSpPr>
        <p:grpSpPr>
          <a:xfrm>
            <a:off x="3344978" y="2348881"/>
            <a:ext cx="1891196" cy="1430605"/>
            <a:chOff x="1368380" y="1886770"/>
            <a:chExt cx="2166099" cy="1638557"/>
          </a:xfrm>
        </p:grpSpPr>
        <p:grpSp>
          <p:nvGrpSpPr>
            <p:cNvPr id="67" name="Gruppo 79">
              <a:extLst>
                <a:ext uri="{FF2B5EF4-FFF2-40B4-BE49-F238E27FC236}">
                  <a16:creationId xmlns:a16="http://schemas.microsoft.com/office/drawing/2014/main" id="{7FF0AB29-0149-43F8-5D7D-44193B1D6B1E}"/>
                </a:ext>
              </a:extLst>
            </p:cNvPr>
            <p:cNvGrpSpPr/>
            <p:nvPr/>
          </p:nvGrpSpPr>
          <p:grpSpPr>
            <a:xfrm>
              <a:off x="1368380" y="1886770"/>
              <a:ext cx="2024100" cy="1638557"/>
              <a:chOff x="755576" y="2535493"/>
              <a:chExt cx="3024336" cy="2448272"/>
            </a:xfrm>
          </p:grpSpPr>
          <p:sp>
            <p:nvSpPr>
              <p:cNvPr id="77" name="Ovale 80">
                <a:extLst>
                  <a:ext uri="{FF2B5EF4-FFF2-40B4-BE49-F238E27FC236}">
                    <a16:creationId xmlns:a16="http://schemas.microsoft.com/office/drawing/2014/main" id="{91B05CDF-57F2-8D46-16DC-CB5C51820B42}"/>
                  </a:ext>
                </a:extLst>
              </p:cNvPr>
              <p:cNvSpPr/>
              <p:nvPr/>
            </p:nvSpPr>
            <p:spPr>
              <a:xfrm>
                <a:off x="1475656" y="27155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78" name="Ovale 81">
                <a:extLst>
                  <a:ext uri="{FF2B5EF4-FFF2-40B4-BE49-F238E27FC236}">
                    <a16:creationId xmlns:a16="http://schemas.microsoft.com/office/drawing/2014/main" id="{F47B88CD-5612-B578-C817-34C43C1EF1BE}"/>
                  </a:ext>
                </a:extLst>
              </p:cNvPr>
              <p:cNvSpPr/>
              <p:nvPr/>
            </p:nvSpPr>
            <p:spPr>
              <a:xfrm>
                <a:off x="3275856" y="3507601"/>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79" name="Ovale 82">
                <a:extLst>
                  <a:ext uri="{FF2B5EF4-FFF2-40B4-BE49-F238E27FC236}">
                    <a16:creationId xmlns:a16="http://schemas.microsoft.com/office/drawing/2014/main" id="{E912CDBE-3016-3AFF-7BF2-B0BB34C3712F}"/>
                  </a:ext>
                </a:extLst>
              </p:cNvPr>
              <p:cNvSpPr/>
              <p:nvPr/>
            </p:nvSpPr>
            <p:spPr>
              <a:xfrm>
                <a:off x="971600" y="314756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0" name="Ovale 83">
                <a:extLst>
                  <a:ext uri="{FF2B5EF4-FFF2-40B4-BE49-F238E27FC236}">
                    <a16:creationId xmlns:a16="http://schemas.microsoft.com/office/drawing/2014/main" id="{DC236A7F-B059-50AD-94A9-9FA775F89C5B}"/>
                  </a:ext>
                </a:extLst>
              </p:cNvPr>
              <p:cNvSpPr/>
              <p:nvPr/>
            </p:nvSpPr>
            <p:spPr>
              <a:xfrm>
                <a:off x="2195736" y="349499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1" name="Ovale 84">
                <a:extLst>
                  <a:ext uri="{FF2B5EF4-FFF2-40B4-BE49-F238E27FC236}">
                    <a16:creationId xmlns:a16="http://schemas.microsoft.com/office/drawing/2014/main" id="{6426BD5A-07BD-8FF1-000D-7B2097DAB384}"/>
                  </a:ext>
                </a:extLst>
              </p:cNvPr>
              <p:cNvSpPr/>
              <p:nvPr/>
            </p:nvSpPr>
            <p:spPr>
              <a:xfrm>
                <a:off x="2564160" y="302947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2" name="Ovale 85">
                <a:extLst>
                  <a:ext uri="{FF2B5EF4-FFF2-40B4-BE49-F238E27FC236}">
                    <a16:creationId xmlns:a16="http://schemas.microsoft.com/office/drawing/2014/main" id="{E77CFE2E-681C-3C2A-976A-AA82B2CF99A1}"/>
                  </a:ext>
                </a:extLst>
              </p:cNvPr>
              <p:cNvSpPr/>
              <p:nvPr/>
            </p:nvSpPr>
            <p:spPr>
              <a:xfrm>
                <a:off x="2584410" y="415567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3" name="Ovale 86">
                <a:extLst>
                  <a:ext uri="{FF2B5EF4-FFF2-40B4-BE49-F238E27FC236}">
                    <a16:creationId xmlns:a16="http://schemas.microsoft.com/office/drawing/2014/main" id="{3BA4EAB9-5E3C-0D5F-F88E-A0C2EE5C3587}"/>
                  </a:ext>
                </a:extLst>
              </p:cNvPr>
              <p:cNvSpPr/>
              <p:nvPr/>
            </p:nvSpPr>
            <p:spPr>
              <a:xfrm>
                <a:off x="1691680" y="45157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4" name="Rettangolo 87">
                <a:extLst>
                  <a:ext uri="{FF2B5EF4-FFF2-40B4-BE49-F238E27FC236}">
                    <a16:creationId xmlns:a16="http://schemas.microsoft.com/office/drawing/2014/main" id="{EF4A9187-3B38-EEFC-EB14-6E9653373264}"/>
                  </a:ext>
                </a:extLst>
              </p:cNvPr>
              <p:cNvSpPr/>
              <p:nvPr/>
            </p:nvSpPr>
            <p:spPr>
              <a:xfrm>
                <a:off x="755576" y="2535493"/>
                <a:ext cx="3024336" cy="2448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5" name="Ovale 88">
                <a:extLst>
                  <a:ext uri="{FF2B5EF4-FFF2-40B4-BE49-F238E27FC236}">
                    <a16:creationId xmlns:a16="http://schemas.microsoft.com/office/drawing/2014/main" id="{297EEC86-B32A-B6DE-15D6-9F18B535CFE7}"/>
                  </a:ext>
                </a:extLst>
              </p:cNvPr>
              <p:cNvSpPr/>
              <p:nvPr/>
            </p:nvSpPr>
            <p:spPr>
              <a:xfrm>
                <a:off x="1378496" y="377220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grpSp>
          <p:nvGrpSpPr>
            <p:cNvPr id="68" name="Gruppo 89">
              <a:extLst>
                <a:ext uri="{FF2B5EF4-FFF2-40B4-BE49-F238E27FC236}">
                  <a16:creationId xmlns:a16="http://schemas.microsoft.com/office/drawing/2014/main" id="{3F031A24-4F56-CE01-537F-7F127FB7B36E}"/>
                </a:ext>
              </a:extLst>
            </p:cNvPr>
            <p:cNvGrpSpPr/>
            <p:nvPr/>
          </p:nvGrpSpPr>
          <p:grpSpPr>
            <a:xfrm>
              <a:off x="1512959" y="2007253"/>
              <a:ext cx="2021520" cy="1342420"/>
              <a:chOff x="685134" y="3074455"/>
              <a:chExt cx="3020480" cy="2005795"/>
            </a:xfrm>
          </p:grpSpPr>
          <p:cxnSp>
            <p:nvCxnSpPr>
              <p:cNvPr id="69" name="Connettore 2 90">
                <a:extLst>
                  <a:ext uri="{FF2B5EF4-FFF2-40B4-BE49-F238E27FC236}">
                    <a16:creationId xmlns:a16="http://schemas.microsoft.com/office/drawing/2014/main" id="{99ECCEAE-F2B0-2194-EAA6-4319E94D589F}"/>
                  </a:ext>
                </a:extLst>
              </p:cNvPr>
              <p:cNvCxnSpPr/>
              <p:nvPr/>
            </p:nvCxnSpPr>
            <p:spPr>
              <a:xfrm>
                <a:off x="1308330" y="3240192"/>
                <a:ext cx="400412" cy="3903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0" name="Connettore 2 91">
                <a:extLst>
                  <a:ext uri="{FF2B5EF4-FFF2-40B4-BE49-F238E27FC236}">
                    <a16:creationId xmlns:a16="http://schemas.microsoft.com/office/drawing/2014/main" id="{A27CBD68-2F57-2C89-0F2F-F412FCF183BE}"/>
                  </a:ext>
                </a:extLst>
              </p:cNvPr>
              <p:cNvCxnSpPr/>
              <p:nvPr/>
            </p:nvCxnSpPr>
            <p:spPr>
              <a:xfrm>
                <a:off x="1202238" y="4218129"/>
                <a:ext cx="709228" cy="1951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1" name="Connettore 2 92">
                <a:extLst>
                  <a:ext uri="{FF2B5EF4-FFF2-40B4-BE49-F238E27FC236}">
                    <a16:creationId xmlns:a16="http://schemas.microsoft.com/office/drawing/2014/main" id="{FC071CE9-3D9C-A8E8-93AF-676B5C6EDB10}"/>
                  </a:ext>
                </a:extLst>
              </p:cNvPr>
              <p:cNvCxnSpPr/>
              <p:nvPr/>
            </p:nvCxnSpPr>
            <p:spPr>
              <a:xfrm>
                <a:off x="1508536" y="4982666"/>
                <a:ext cx="611228" cy="975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2" name="Connettore 2 93">
                <a:extLst>
                  <a:ext uri="{FF2B5EF4-FFF2-40B4-BE49-F238E27FC236}">
                    <a16:creationId xmlns:a16="http://schemas.microsoft.com/office/drawing/2014/main" id="{4336531D-0CC5-22F4-302B-ACD8F02EEAD4}"/>
                  </a:ext>
                </a:extLst>
              </p:cNvPr>
              <p:cNvCxnSpPr/>
              <p:nvPr/>
            </p:nvCxnSpPr>
            <p:spPr>
              <a:xfrm flipV="1">
                <a:off x="2392834" y="4073832"/>
                <a:ext cx="219945" cy="5630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3" name="Connettore 2 94">
                <a:extLst>
                  <a:ext uri="{FF2B5EF4-FFF2-40B4-BE49-F238E27FC236}">
                    <a16:creationId xmlns:a16="http://schemas.microsoft.com/office/drawing/2014/main" id="{DA3320B8-CCE9-81D0-00EC-A0EE827CDE9F}"/>
                  </a:ext>
                </a:extLst>
              </p:cNvPr>
              <p:cNvCxnSpPr/>
              <p:nvPr/>
            </p:nvCxnSpPr>
            <p:spPr>
              <a:xfrm flipH="1" flipV="1">
                <a:off x="1873527" y="3074455"/>
                <a:ext cx="494725" cy="432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4" name="Connettore 2 95">
                <a:extLst>
                  <a:ext uri="{FF2B5EF4-FFF2-40B4-BE49-F238E27FC236}">
                    <a16:creationId xmlns:a16="http://schemas.microsoft.com/office/drawing/2014/main" id="{C1D45596-2079-D1B8-5195-534C965F3914}"/>
                  </a:ext>
                </a:extLst>
              </p:cNvPr>
              <p:cNvCxnSpPr/>
              <p:nvPr/>
            </p:nvCxnSpPr>
            <p:spPr>
              <a:xfrm flipH="1" flipV="1">
                <a:off x="1935149" y="3435361"/>
                <a:ext cx="108012" cy="5552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5" name="Connettore 2 96">
                <a:extLst>
                  <a:ext uri="{FF2B5EF4-FFF2-40B4-BE49-F238E27FC236}">
                    <a16:creationId xmlns:a16="http://schemas.microsoft.com/office/drawing/2014/main" id="{99478F66-B7E9-6EB2-99F2-1054D786599A}"/>
                  </a:ext>
                </a:extLst>
              </p:cNvPr>
              <p:cNvCxnSpPr/>
              <p:nvPr/>
            </p:nvCxnSpPr>
            <p:spPr>
              <a:xfrm>
                <a:off x="3071436" y="3985556"/>
                <a:ext cx="634178" cy="7450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6" name="Connettore 2 97">
                <a:extLst>
                  <a:ext uri="{FF2B5EF4-FFF2-40B4-BE49-F238E27FC236}">
                    <a16:creationId xmlns:a16="http://schemas.microsoft.com/office/drawing/2014/main" id="{705D6931-B7ED-4CF1-2CDD-215AF3D2E8B0}"/>
                  </a:ext>
                </a:extLst>
              </p:cNvPr>
              <p:cNvCxnSpPr/>
              <p:nvPr/>
            </p:nvCxnSpPr>
            <p:spPr>
              <a:xfrm flipH="1">
                <a:off x="685134" y="3604441"/>
                <a:ext cx="108012" cy="6809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grpSp>
        <p:nvGrpSpPr>
          <p:cNvPr id="86" name="Gruppo 213">
            <a:extLst>
              <a:ext uri="{FF2B5EF4-FFF2-40B4-BE49-F238E27FC236}">
                <a16:creationId xmlns:a16="http://schemas.microsoft.com/office/drawing/2014/main" id="{8B48A800-1FEB-EB7C-50D3-CCE1CACF8BF7}"/>
              </a:ext>
            </a:extLst>
          </p:cNvPr>
          <p:cNvGrpSpPr/>
          <p:nvPr/>
        </p:nvGrpSpPr>
        <p:grpSpPr>
          <a:xfrm>
            <a:off x="6896453" y="3792333"/>
            <a:ext cx="1892979" cy="1430605"/>
            <a:chOff x="4932040" y="3374619"/>
            <a:chExt cx="2168142" cy="1638557"/>
          </a:xfrm>
        </p:grpSpPr>
        <p:grpSp>
          <p:nvGrpSpPr>
            <p:cNvPr id="87" name="Gruppo 98">
              <a:extLst>
                <a:ext uri="{FF2B5EF4-FFF2-40B4-BE49-F238E27FC236}">
                  <a16:creationId xmlns:a16="http://schemas.microsoft.com/office/drawing/2014/main" id="{45A0C393-00B1-A72D-662F-7EF850BAC0C3}"/>
                </a:ext>
              </a:extLst>
            </p:cNvPr>
            <p:cNvGrpSpPr/>
            <p:nvPr/>
          </p:nvGrpSpPr>
          <p:grpSpPr>
            <a:xfrm>
              <a:off x="4932040" y="3374619"/>
              <a:ext cx="2024100" cy="1638557"/>
              <a:chOff x="755576" y="2535493"/>
              <a:chExt cx="3024336" cy="2448272"/>
            </a:xfrm>
          </p:grpSpPr>
          <p:sp>
            <p:nvSpPr>
              <p:cNvPr id="97" name="Ovale 99">
                <a:extLst>
                  <a:ext uri="{FF2B5EF4-FFF2-40B4-BE49-F238E27FC236}">
                    <a16:creationId xmlns:a16="http://schemas.microsoft.com/office/drawing/2014/main" id="{1AE937E0-5DB6-CDD4-80E6-A2B8462E2D6A}"/>
                  </a:ext>
                </a:extLst>
              </p:cNvPr>
              <p:cNvSpPr/>
              <p:nvPr/>
            </p:nvSpPr>
            <p:spPr>
              <a:xfrm>
                <a:off x="1475656" y="27155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98" name="Ovale 100">
                <a:extLst>
                  <a:ext uri="{FF2B5EF4-FFF2-40B4-BE49-F238E27FC236}">
                    <a16:creationId xmlns:a16="http://schemas.microsoft.com/office/drawing/2014/main" id="{19F0E601-D912-4CB8-6709-2E94AB0D8F07}"/>
                  </a:ext>
                </a:extLst>
              </p:cNvPr>
              <p:cNvSpPr/>
              <p:nvPr/>
            </p:nvSpPr>
            <p:spPr>
              <a:xfrm>
                <a:off x="3275856" y="3507601"/>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99" name="Ovale 101">
                <a:extLst>
                  <a:ext uri="{FF2B5EF4-FFF2-40B4-BE49-F238E27FC236}">
                    <a16:creationId xmlns:a16="http://schemas.microsoft.com/office/drawing/2014/main" id="{9213C99F-B234-8C87-57A1-08DDB047C5F5}"/>
                  </a:ext>
                </a:extLst>
              </p:cNvPr>
              <p:cNvSpPr/>
              <p:nvPr/>
            </p:nvSpPr>
            <p:spPr>
              <a:xfrm>
                <a:off x="971600" y="314756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0" name="Ovale 102">
                <a:extLst>
                  <a:ext uri="{FF2B5EF4-FFF2-40B4-BE49-F238E27FC236}">
                    <a16:creationId xmlns:a16="http://schemas.microsoft.com/office/drawing/2014/main" id="{ECB67B43-485E-83D4-5DD6-EF7517567DF6}"/>
                  </a:ext>
                </a:extLst>
              </p:cNvPr>
              <p:cNvSpPr/>
              <p:nvPr/>
            </p:nvSpPr>
            <p:spPr>
              <a:xfrm>
                <a:off x="2195736" y="349499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1" name="Ovale 103">
                <a:extLst>
                  <a:ext uri="{FF2B5EF4-FFF2-40B4-BE49-F238E27FC236}">
                    <a16:creationId xmlns:a16="http://schemas.microsoft.com/office/drawing/2014/main" id="{03076A7C-A9D2-7568-F1A1-00418BC5241B}"/>
                  </a:ext>
                </a:extLst>
              </p:cNvPr>
              <p:cNvSpPr/>
              <p:nvPr/>
            </p:nvSpPr>
            <p:spPr>
              <a:xfrm>
                <a:off x="2564160" y="302947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2" name="Ovale 104">
                <a:extLst>
                  <a:ext uri="{FF2B5EF4-FFF2-40B4-BE49-F238E27FC236}">
                    <a16:creationId xmlns:a16="http://schemas.microsoft.com/office/drawing/2014/main" id="{EECA995C-BAB3-6905-426E-DF05592C1D62}"/>
                  </a:ext>
                </a:extLst>
              </p:cNvPr>
              <p:cNvSpPr/>
              <p:nvPr/>
            </p:nvSpPr>
            <p:spPr>
              <a:xfrm>
                <a:off x="2584410" y="415567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3" name="Ovale 105">
                <a:extLst>
                  <a:ext uri="{FF2B5EF4-FFF2-40B4-BE49-F238E27FC236}">
                    <a16:creationId xmlns:a16="http://schemas.microsoft.com/office/drawing/2014/main" id="{D7319A5C-A59E-E3AA-2FD4-39C9637D14AC}"/>
                  </a:ext>
                </a:extLst>
              </p:cNvPr>
              <p:cNvSpPr/>
              <p:nvPr/>
            </p:nvSpPr>
            <p:spPr>
              <a:xfrm>
                <a:off x="1691680" y="45157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4" name="Rettangolo 106">
                <a:extLst>
                  <a:ext uri="{FF2B5EF4-FFF2-40B4-BE49-F238E27FC236}">
                    <a16:creationId xmlns:a16="http://schemas.microsoft.com/office/drawing/2014/main" id="{5C06A095-6AB6-27A6-B3F8-C8A3228064C4}"/>
                  </a:ext>
                </a:extLst>
              </p:cNvPr>
              <p:cNvSpPr/>
              <p:nvPr/>
            </p:nvSpPr>
            <p:spPr>
              <a:xfrm>
                <a:off x="755576" y="2535493"/>
                <a:ext cx="3024336" cy="2448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5" name="Ovale 107">
                <a:extLst>
                  <a:ext uri="{FF2B5EF4-FFF2-40B4-BE49-F238E27FC236}">
                    <a16:creationId xmlns:a16="http://schemas.microsoft.com/office/drawing/2014/main" id="{A17EE6EF-2CD9-BE93-A392-FD5B7924F1F5}"/>
                  </a:ext>
                </a:extLst>
              </p:cNvPr>
              <p:cNvSpPr/>
              <p:nvPr/>
            </p:nvSpPr>
            <p:spPr>
              <a:xfrm>
                <a:off x="1378496" y="377220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grpSp>
          <p:nvGrpSpPr>
            <p:cNvPr id="88" name="Gruppo 108">
              <a:extLst>
                <a:ext uri="{FF2B5EF4-FFF2-40B4-BE49-F238E27FC236}">
                  <a16:creationId xmlns:a16="http://schemas.microsoft.com/office/drawing/2014/main" id="{AF827A4E-8FEF-6B0C-6D9A-4297237A6AD2}"/>
                </a:ext>
              </a:extLst>
            </p:cNvPr>
            <p:cNvGrpSpPr/>
            <p:nvPr/>
          </p:nvGrpSpPr>
          <p:grpSpPr>
            <a:xfrm>
              <a:off x="5076619" y="3495102"/>
              <a:ext cx="2023563" cy="1342420"/>
              <a:chOff x="685134" y="3074455"/>
              <a:chExt cx="3023533" cy="2005795"/>
            </a:xfrm>
          </p:grpSpPr>
          <p:cxnSp>
            <p:nvCxnSpPr>
              <p:cNvPr id="89" name="Connettore 2 109">
                <a:extLst>
                  <a:ext uri="{FF2B5EF4-FFF2-40B4-BE49-F238E27FC236}">
                    <a16:creationId xmlns:a16="http://schemas.microsoft.com/office/drawing/2014/main" id="{7BCEC496-6A4E-1DE9-8B19-10B12676FF06}"/>
                  </a:ext>
                </a:extLst>
              </p:cNvPr>
              <p:cNvCxnSpPr/>
              <p:nvPr/>
            </p:nvCxnSpPr>
            <p:spPr>
              <a:xfrm>
                <a:off x="1308330" y="3240192"/>
                <a:ext cx="400412" cy="3903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0" name="Connettore 2 110">
                <a:extLst>
                  <a:ext uri="{FF2B5EF4-FFF2-40B4-BE49-F238E27FC236}">
                    <a16:creationId xmlns:a16="http://schemas.microsoft.com/office/drawing/2014/main" id="{39C65DBE-7B36-17DA-3B1F-7B9E36D33184}"/>
                  </a:ext>
                </a:extLst>
              </p:cNvPr>
              <p:cNvCxnSpPr/>
              <p:nvPr/>
            </p:nvCxnSpPr>
            <p:spPr>
              <a:xfrm>
                <a:off x="1202238" y="4218129"/>
                <a:ext cx="709228" cy="1951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1" name="Connettore 2 111">
                <a:extLst>
                  <a:ext uri="{FF2B5EF4-FFF2-40B4-BE49-F238E27FC236}">
                    <a16:creationId xmlns:a16="http://schemas.microsoft.com/office/drawing/2014/main" id="{3CD515F7-DD40-8361-F610-BDF43BB7F1CA}"/>
                  </a:ext>
                </a:extLst>
              </p:cNvPr>
              <p:cNvCxnSpPr/>
              <p:nvPr/>
            </p:nvCxnSpPr>
            <p:spPr>
              <a:xfrm>
                <a:off x="1508536" y="4982666"/>
                <a:ext cx="611228" cy="975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2" name="Connettore 2 112">
                <a:extLst>
                  <a:ext uri="{FF2B5EF4-FFF2-40B4-BE49-F238E27FC236}">
                    <a16:creationId xmlns:a16="http://schemas.microsoft.com/office/drawing/2014/main" id="{9A1CA607-384C-5EF6-6726-786C8332E40B}"/>
                  </a:ext>
                </a:extLst>
              </p:cNvPr>
              <p:cNvCxnSpPr/>
              <p:nvPr/>
            </p:nvCxnSpPr>
            <p:spPr>
              <a:xfrm flipV="1">
                <a:off x="2392834" y="4073832"/>
                <a:ext cx="219945" cy="5630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3" name="Connettore 2 113">
                <a:extLst>
                  <a:ext uri="{FF2B5EF4-FFF2-40B4-BE49-F238E27FC236}">
                    <a16:creationId xmlns:a16="http://schemas.microsoft.com/office/drawing/2014/main" id="{E320EEA4-C438-01FA-4EA8-87FD142229FC}"/>
                  </a:ext>
                </a:extLst>
              </p:cNvPr>
              <p:cNvCxnSpPr/>
              <p:nvPr/>
            </p:nvCxnSpPr>
            <p:spPr>
              <a:xfrm flipH="1" flipV="1">
                <a:off x="1873527" y="3074455"/>
                <a:ext cx="494725" cy="432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4" name="Connettore 2 114">
                <a:extLst>
                  <a:ext uri="{FF2B5EF4-FFF2-40B4-BE49-F238E27FC236}">
                    <a16:creationId xmlns:a16="http://schemas.microsoft.com/office/drawing/2014/main" id="{50FDE0AA-7A3C-61BB-339B-95BD4C8A3804}"/>
                  </a:ext>
                </a:extLst>
              </p:cNvPr>
              <p:cNvCxnSpPr/>
              <p:nvPr/>
            </p:nvCxnSpPr>
            <p:spPr>
              <a:xfrm flipH="1" flipV="1">
                <a:off x="1935149" y="3435361"/>
                <a:ext cx="108012" cy="5552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5" name="Connettore 2 115">
                <a:extLst>
                  <a:ext uri="{FF2B5EF4-FFF2-40B4-BE49-F238E27FC236}">
                    <a16:creationId xmlns:a16="http://schemas.microsoft.com/office/drawing/2014/main" id="{DFF0A17D-4D91-5D51-63A9-CB2CEED0279A}"/>
                  </a:ext>
                </a:extLst>
              </p:cNvPr>
              <p:cNvCxnSpPr/>
              <p:nvPr/>
            </p:nvCxnSpPr>
            <p:spPr>
              <a:xfrm>
                <a:off x="3071436" y="3985556"/>
                <a:ext cx="637231" cy="74508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6" name="Connettore 2 116">
                <a:extLst>
                  <a:ext uri="{FF2B5EF4-FFF2-40B4-BE49-F238E27FC236}">
                    <a16:creationId xmlns:a16="http://schemas.microsoft.com/office/drawing/2014/main" id="{0D9D1A88-7E46-832B-F1FC-123F87D254CD}"/>
                  </a:ext>
                </a:extLst>
              </p:cNvPr>
              <p:cNvCxnSpPr/>
              <p:nvPr/>
            </p:nvCxnSpPr>
            <p:spPr>
              <a:xfrm flipH="1">
                <a:off x="685134" y="3604441"/>
                <a:ext cx="108012" cy="6809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grpSp>
        <p:nvGrpSpPr>
          <p:cNvPr id="106" name="Gruppo 216">
            <a:extLst>
              <a:ext uri="{FF2B5EF4-FFF2-40B4-BE49-F238E27FC236}">
                <a16:creationId xmlns:a16="http://schemas.microsoft.com/office/drawing/2014/main" id="{3E4C822F-DD8C-EAFE-02ED-358EA5EF1C33}"/>
              </a:ext>
            </a:extLst>
          </p:cNvPr>
          <p:cNvGrpSpPr/>
          <p:nvPr/>
        </p:nvGrpSpPr>
        <p:grpSpPr>
          <a:xfrm>
            <a:off x="3342727" y="3792333"/>
            <a:ext cx="1893447" cy="1430605"/>
            <a:chOff x="1365800" y="3540042"/>
            <a:chExt cx="2168678" cy="1638557"/>
          </a:xfrm>
        </p:grpSpPr>
        <p:grpSp>
          <p:nvGrpSpPr>
            <p:cNvPr id="107" name="Gruppo 117">
              <a:extLst>
                <a:ext uri="{FF2B5EF4-FFF2-40B4-BE49-F238E27FC236}">
                  <a16:creationId xmlns:a16="http://schemas.microsoft.com/office/drawing/2014/main" id="{154F6CC7-A573-3AF8-D2E3-47F13F5F3AAF}"/>
                </a:ext>
              </a:extLst>
            </p:cNvPr>
            <p:cNvGrpSpPr/>
            <p:nvPr/>
          </p:nvGrpSpPr>
          <p:grpSpPr>
            <a:xfrm>
              <a:off x="1365800" y="3540042"/>
              <a:ext cx="2024100" cy="1638557"/>
              <a:chOff x="755576" y="2535493"/>
              <a:chExt cx="3024336" cy="2448272"/>
            </a:xfrm>
          </p:grpSpPr>
          <p:sp>
            <p:nvSpPr>
              <p:cNvPr id="117" name="Ovale 118">
                <a:extLst>
                  <a:ext uri="{FF2B5EF4-FFF2-40B4-BE49-F238E27FC236}">
                    <a16:creationId xmlns:a16="http://schemas.microsoft.com/office/drawing/2014/main" id="{E9AD6DC6-CF85-E286-90E3-619E073B83BC}"/>
                  </a:ext>
                </a:extLst>
              </p:cNvPr>
              <p:cNvSpPr/>
              <p:nvPr/>
            </p:nvSpPr>
            <p:spPr>
              <a:xfrm>
                <a:off x="1475656" y="27155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8" name="Ovale 119">
                <a:extLst>
                  <a:ext uri="{FF2B5EF4-FFF2-40B4-BE49-F238E27FC236}">
                    <a16:creationId xmlns:a16="http://schemas.microsoft.com/office/drawing/2014/main" id="{0CE02F52-4E44-7756-3840-645B7117C15C}"/>
                  </a:ext>
                </a:extLst>
              </p:cNvPr>
              <p:cNvSpPr/>
              <p:nvPr/>
            </p:nvSpPr>
            <p:spPr>
              <a:xfrm>
                <a:off x="3275856" y="3507601"/>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9" name="Ovale 120">
                <a:extLst>
                  <a:ext uri="{FF2B5EF4-FFF2-40B4-BE49-F238E27FC236}">
                    <a16:creationId xmlns:a16="http://schemas.microsoft.com/office/drawing/2014/main" id="{4457D559-AD8D-27A1-2A57-7EF920046BE5}"/>
                  </a:ext>
                </a:extLst>
              </p:cNvPr>
              <p:cNvSpPr/>
              <p:nvPr/>
            </p:nvSpPr>
            <p:spPr>
              <a:xfrm>
                <a:off x="971600" y="314756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0" name="Ovale 121">
                <a:extLst>
                  <a:ext uri="{FF2B5EF4-FFF2-40B4-BE49-F238E27FC236}">
                    <a16:creationId xmlns:a16="http://schemas.microsoft.com/office/drawing/2014/main" id="{8EE4B20B-7EEC-3EDC-C2AE-2E2556F0A8E5}"/>
                  </a:ext>
                </a:extLst>
              </p:cNvPr>
              <p:cNvSpPr/>
              <p:nvPr/>
            </p:nvSpPr>
            <p:spPr>
              <a:xfrm>
                <a:off x="2195736" y="349499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1" name="Ovale 122">
                <a:extLst>
                  <a:ext uri="{FF2B5EF4-FFF2-40B4-BE49-F238E27FC236}">
                    <a16:creationId xmlns:a16="http://schemas.microsoft.com/office/drawing/2014/main" id="{7B630911-A216-14E5-8192-B4C0ECEB2361}"/>
                  </a:ext>
                </a:extLst>
              </p:cNvPr>
              <p:cNvSpPr/>
              <p:nvPr/>
            </p:nvSpPr>
            <p:spPr>
              <a:xfrm>
                <a:off x="2564160" y="302947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2" name="Ovale 123">
                <a:extLst>
                  <a:ext uri="{FF2B5EF4-FFF2-40B4-BE49-F238E27FC236}">
                    <a16:creationId xmlns:a16="http://schemas.microsoft.com/office/drawing/2014/main" id="{3A139D3C-3010-1057-9FF3-443A6D4EC009}"/>
                  </a:ext>
                </a:extLst>
              </p:cNvPr>
              <p:cNvSpPr/>
              <p:nvPr/>
            </p:nvSpPr>
            <p:spPr>
              <a:xfrm>
                <a:off x="2584410" y="415567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3" name="Ovale 124">
                <a:extLst>
                  <a:ext uri="{FF2B5EF4-FFF2-40B4-BE49-F238E27FC236}">
                    <a16:creationId xmlns:a16="http://schemas.microsoft.com/office/drawing/2014/main" id="{50C726AC-AB3C-8A61-093C-19C13535AB12}"/>
                  </a:ext>
                </a:extLst>
              </p:cNvPr>
              <p:cNvSpPr/>
              <p:nvPr/>
            </p:nvSpPr>
            <p:spPr>
              <a:xfrm>
                <a:off x="1691680" y="45157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4" name="Rettangolo 125">
                <a:extLst>
                  <a:ext uri="{FF2B5EF4-FFF2-40B4-BE49-F238E27FC236}">
                    <a16:creationId xmlns:a16="http://schemas.microsoft.com/office/drawing/2014/main" id="{AA07C791-FA76-4772-D7D9-0879C5FD4D08}"/>
                  </a:ext>
                </a:extLst>
              </p:cNvPr>
              <p:cNvSpPr/>
              <p:nvPr/>
            </p:nvSpPr>
            <p:spPr>
              <a:xfrm>
                <a:off x="755576" y="2535493"/>
                <a:ext cx="3024336" cy="2448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5" name="Ovale 126">
                <a:extLst>
                  <a:ext uri="{FF2B5EF4-FFF2-40B4-BE49-F238E27FC236}">
                    <a16:creationId xmlns:a16="http://schemas.microsoft.com/office/drawing/2014/main" id="{FB200842-95B0-B862-ABC4-225F682D2DE1}"/>
                  </a:ext>
                </a:extLst>
              </p:cNvPr>
              <p:cNvSpPr/>
              <p:nvPr/>
            </p:nvSpPr>
            <p:spPr>
              <a:xfrm>
                <a:off x="1378496" y="377220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grpSp>
          <p:nvGrpSpPr>
            <p:cNvPr id="108" name="Gruppo 127">
              <a:extLst>
                <a:ext uri="{FF2B5EF4-FFF2-40B4-BE49-F238E27FC236}">
                  <a16:creationId xmlns:a16="http://schemas.microsoft.com/office/drawing/2014/main" id="{A43B5127-E5E2-EB24-1879-DD72066834B4}"/>
                </a:ext>
              </a:extLst>
            </p:cNvPr>
            <p:cNvGrpSpPr/>
            <p:nvPr/>
          </p:nvGrpSpPr>
          <p:grpSpPr>
            <a:xfrm>
              <a:off x="1510379" y="3660525"/>
              <a:ext cx="2024099" cy="1342420"/>
              <a:chOff x="685134" y="3074455"/>
              <a:chExt cx="3024334" cy="2005795"/>
            </a:xfrm>
          </p:grpSpPr>
          <p:cxnSp>
            <p:nvCxnSpPr>
              <p:cNvPr id="109" name="Connettore 2 128">
                <a:extLst>
                  <a:ext uri="{FF2B5EF4-FFF2-40B4-BE49-F238E27FC236}">
                    <a16:creationId xmlns:a16="http://schemas.microsoft.com/office/drawing/2014/main" id="{6470FD90-AC8A-3EFF-4EB1-9EAB518C9B0D}"/>
                  </a:ext>
                </a:extLst>
              </p:cNvPr>
              <p:cNvCxnSpPr/>
              <p:nvPr/>
            </p:nvCxnSpPr>
            <p:spPr>
              <a:xfrm>
                <a:off x="1308330" y="3240192"/>
                <a:ext cx="400412" cy="3903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0" name="Connettore 2 129">
                <a:extLst>
                  <a:ext uri="{FF2B5EF4-FFF2-40B4-BE49-F238E27FC236}">
                    <a16:creationId xmlns:a16="http://schemas.microsoft.com/office/drawing/2014/main" id="{E6759CBD-F083-6966-B114-A789CC177B92}"/>
                  </a:ext>
                </a:extLst>
              </p:cNvPr>
              <p:cNvCxnSpPr/>
              <p:nvPr/>
            </p:nvCxnSpPr>
            <p:spPr>
              <a:xfrm>
                <a:off x="1202238" y="4218129"/>
                <a:ext cx="709228" cy="1951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1" name="Connettore 2 130">
                <a:extLst>
                  <a:ext uri="{FF2B5EF4-FFF2-40B4-BE49-F238E27FC236}">
                    <a16:creationId xmlns:a16="http://schemas.microsoft.com/office/drawing/2014/main" id="{9D2B359C-89D6-29B7-34AE-4F6903819269}"/>
                  </a:ext>
                </a:extLst>
              </p:cNvPr>
              <p:cNvCxnSpPr/>
              <p:nvPr/>
            </p:nvCxnSpPr>
            <p:spPr>
              <a:xfrm>
                <a:off x="1508536" y="4982666"/>
                <a:ext cx="611228" cy="975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2" name="Connettore 2 131">
                <a:extLst>
                  <a:ext uri="{FF2B5EF4-FFF2-40B4-BE49-F238E27FC236}">
                    <a16:creationId xmlns:a16="http://schemas.microsoft.com/office/drawing/2014/main" id="{4197EA16-638C-ACAF-BC03-3C2671A92044}"/>
                  </a:ext>
                </a:extLst>
              </p:cNvPr>
              <p:cNvCxnSpPr/>
              <p:nvPr/>
            </p:nvCxnSpPr>
            <p:spPr>
              <a:xfrm flipV="1">
                <a:off x="2392834" y="4073832"/>
                <a:ext cx="219945" cy="5630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3" name="Connettore 2 132">
                <a:extLst>
                  <a:ext uri="{FF2B5EF4-FFF2-40B4-BE49-F238E27FC236}">
                    <a16:creationId xmlns:a16="http://schemas.microsoft.com/office/drawing/2014/main" id="{A1692B43-D3BE-F9E5-40D2-0BF63567946A}"/>
                  </a:ext>
                </a:extLst>
              </p:cNvPr>
              <p:cNvCxnSpPr/>
              <p:nvPr/>
            </p:nvCxnSpPr>
            <p:spPr>
              <a:xfrm flipH="1" flipV="1">
                <a:off x="1873527" y="3074455"/>
                <a:ext cx="494725" cy="432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4" name="Connettore 2 133">
                <a:extLst>
                  <a:ext uri="{FF2B5EF4-FFF2-40B4-BE49-F238E27FC236}">
                    <a16:creationId xmlns:a16="http://schemas.microsoft.com/office/drawing/2014/main" id="{293EE54C-9A95-BE65-EA90-1E5A92569345}"/>
                  </a:ext>
                </a:extLst>
              </p:cNvPr>
              <p:cNvCxnSpPr/>
              <p:nvPr/>
            </p:nvCxnSpPr>
            <p:spPr>
              <a:xfrm flipH="1" flipV="1">
                <a:off x="1935149" y="3435361"/>
                <a:ext cx="108012" cy="5552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Connettore 2 134">
                <a:extLst>
                  <a:ext uri="{FF2B5EF4-FFF2-40B4-BE49-F238E27FC236}">
                    <a16:creationId xmlns:a16="http://schemas.microsoft.com/office/drawing/2014/main" id="{613064DB-3E56-ACBA-88C4-F73E614BC0AA}"/>
                  </a:ext>
                </a:extLst>
              </p:cNvPr>
              <p:cNvCxnSpPr/>
              <p:nvPr/>
            </p:nvCxnSpPr>
            <p:spPr>
              <a:xfrm>
                <a:off x="3071436" y="3985556"/>
                <a:ext cx="638032" cy="7450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Connettore 2 135">
                <a:extLst>
                  <a:ext uri="{FF2B5EF4-FFF2-40B4-BE49-F238E27FC236}">
                    <a16:creationId xmlns:a16="http://schemas.microsoft.com/office/drawing/2014/main" id="{109EAC1C-7435-8BD4-D547-A8F6CE1D9D05}"/>
                  </a:ext>
                </a:extLst>
              </p:cNvPr>
              <p:cNvCxnSpPr/>
              <p:nvPr/>
            </p:nvCxnSpPr>
            <p:spPr>
              <a:xfrm flipH="1">
                <a:off x="685134" y="3604441"/>
                <a:ext cx="108012" cy="6809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grpSp>
        <p:nvGrpSpPr>
          <p:cNvPr id="126" name="Gruppo 212">
            <a:extLst>
              <a:ext uri="{FF2B5EF4-FFF2-40B4-BE49-F238E27FC236}">
                <a16:creationId xmlns:a16="http://schemas.microsoft.com/office/drawing/2014/main" id="{924B81CD-6A35-A204-1944-38125D701005}"/>
              </a:ext>
            </a:extLst>
          </p:cNvPr>
          <p:cNvGrpSpPr/>
          <p:nvPr/>
        </p:nvGrpSpPr>
        <p:grpSpPr>
          <a:xfrm>
            <a:off x="6889576" y="5219637"/>
            <a:ext cx="1899856" cy="1430605"/>
            <a:chOff x="5085908" y="5009396"/>
            <a:chExt cx="2176018" cy="1638557"/>
          </a:xfrm>
        </p:grpSpPr>
        <p:grpSp>
          <p:nvGrpSpPr>
            <p:cNvPr id="127" name="Gruppo 155">
              <a:extLst>
                <a:ext uri="{FF2B5EF4-FFF2-40B4-BE49-F238E27FC236}">
                  <a16:creationId xmlns:a16="http://schemas.microsoft.com/office/drawing/2014/main" id="{352CD206-E814-BA33-2144-09708BEAB7BE}"/>
                </a:ext>
              </a:extLst>
            </p:cNvPr>
            <p:cNvGrpSpPr/>
            <p:nvPr/>
          </p:nvGrpSpPr>
          <p:grpSpPr>
            <a:xfrm>
              <a:off x="5085908" y="5009396"/>
              <a:ext cx="2024100" cy="1638557"/>
              <a:chOff x="755576" y="2535493"/>
              <a:chExt cx="3024336" cy="2448272"/>
            </a:xfrm>
          </p:grpSpPr>
          <p:sp>
            <p:nvSpPr>
              <p:cNvPr id="137" name="Ovale 156">
                <a:extLst>
                  <a:ext uri="{FF2B5EF4-FFF2-40B4-BE49-F238E27FC236}">
                    <a16:creationId xmlns:a16="http://schemas.microsoft.com/office/drawing/2014/main" id="{2ACDD24D-0DEB-7555-C7AB-C00B4EAB2EEE}"/>
                  </a:ext>
                </a:extLst>
              </p:cNvPr>
              <p:cNvSpPr/>
              <p:nvPr/>
            </p:nvSpPr>
            <p:spPr>
              <a:xfrm>
                <a:off x="1475656" y="27155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8" name="Ovale 157">
                <a:extLst>
                  <a:ext uri="{FF2B5EF4-FFF2-40B4-BE49-F238E27FC236}">
                    <a16:creationId xmlns:a16="http://schemas.microsoft.com/office/drawing/2014/main" id="{D2089C32-8D52-56AB-4B3F-6A923205200B}"/>
                  </a:ext>
                </a:extLst>
              </p:cNvPr>
              <p:cNvSpPr/>
              <p:nvPr/>
            </p:nvSpPr>
            <p:spPr>
              <a:xfrm>
                <a:off x="3275856" y="3507601"/>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9" name="Ovale 158">
                <a:extLst>
                  <a:ext uri="{FF2B5EF4-FFF2-40B4-BE49-F238E27FC236}">
                    <a16:creationId xmlns:a16="http://schemas.microsoft.com/office/drawing/2014/main" id="{46B1A63C-5172-6F78-7D63-A7B6FD519C79}"/>
                  </a:ext>
                </a:extLst>
              </p:cNvPr>
              <p:cNvSpPr/>
              <p:nvPr/>
            </p:nvSpPr>
            <p:spPr>
              <a:xfrm>
                <a:off x="971600" y="314756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40" name="Ovale 159">
                <a:extLst>
                  <a:ext uri="{FF2B5EF4-FFF2-40B4-BE49-F238E27FC236}">
                    <a16:creationId xmlns:a16="http://schemas.microsoft.com/office/drawing/2014/main" id="{A456EC21-0BB0-6709-0E96-29C7ECA9D9CF}"/>
                  </a:ext>
                </a:extLst>
              </p:cNvPr>
              <p:cNvSpPr/>
              <p:nvPr/>
            </p:nvSpPr>
            <p:spPr>
              <a:xfrm>
                <a:off x="2195736" y="349499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41" name="Ovale 160">
                <a:extLst>
                  <a:ext uri="{FF2B5EF4-FFF2-40B4-BE49-F238E27FC236}">
                    <a16:creationId xmlns:a16="http://schemas.microsoft.com/office/drawing/2014/main" id="{D01921D0-C683-EFB2-E552-7903E4E5CD45}"/>
                  </a:ext>
                </a:extLst>
              </p:cNvPr>
              <p:cNvSpPr/>
              <p:nvPr/>
            </p:nvSpPr>
            <p:spPr>
              <a:xfrm>
                <a:off x="2564160" y="302947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42" name="Ovale 161">
                <a:extLst>
                  <a:ext uri="{FF2B5EF4-FFF2-40B4-BE49-F238E27FC236}">
                    <a16:creationId xmlns:a16="http://schemas.microsoft.com/office/drawing/2014/main" id="{3280E07F-4687-F15C-7E82-D2FA18A84D32}"/>
                  </a:ext>
                </a:extLst>
              </p:cNvPr>
              <p:cNvSpPr/>
              <p:nvPr/>
            </p:nvSpPr>
            <p:spPr>
              <a:xfrm>
                <a:off x="2584410" y="415567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43" name="Ovale 162">
                <a:extLst>
                  <a:ext uri="{FF2B5EF4-FFF2-40B4-BE49-F238E27FC236}">
                    <a16:creationId xmlns:a16="http://schemas.microsoft.com/office/drawing/2014/main" id="{309C0B87-5D3D-79C1-4E64-D9FB2AFBDC68}"/>
                  </a:ext>
                </a:extLst>
              </p:cNvPr>
              <p:cNvSpPr/>
              <p:nvPr/>
            </p:nvSpPr>
            <p:spPr>
              <a:xfrm>
                <a:off x="1691680" y="45157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44" name="Rettangolo 163">
                <a:extLst>
                  <a:ext uri="{FF2B5EF4-FFF2-40B4-BE49-F238E27FC236}">
                    <a16:creationId xmlns:a16="http://schemas.microsoft.com/office/drawing/2014/main" id="{70345CFD-46B5-3DAE-B1E4-51EF490D9198}"/>
                  </a:ext>
                </a:extLst>
              </p:cNvPr>
              <p:cNvSpPr/>
              <p:nvPr/>
            </p:nvSpPr>
            <p:spPr>
              <a:xfrm>
                <a:off x="755576" y="2535493"/>
                <a:ext cx="3024336" cy="2448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45" name="Ovale 164">
                <a:extLst>
                  <a:ext uri="{FF2B5EF4-FFF2-40B4-BE49-F238E27FC236}">
                    <a16:creationId xmlns:a16="http://schemas.microsoft.com/office/drawing/2014/main" id="{C716D1AA-464B-9CC2-71CB-665EED81C24A}"/>
                  </a:ext>
                </a:extLst>
              </p:cNvPr>
              <p:cNvSpPr/>
              <p:nvPr/>
            </p:nvSpPr>
            <p:spPr>
              <a:xfrm>
                <a:off x="1378496" y="377220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grpSp>
          <p:nvGrpSpPr>
            <p:cNvPr id="128" name="Gruppo 165">
              <a:extLst>
                <a:ext uri="{FF2B5EF4-FFF2-40B4-BE49-F238E27FC236}">
                  <a16:creationId xmlns:a16="http://schemas.microsoft.com/office/drawing/2014/main" id="{1D4E6294-CB56-A57B-FA0C-2C5FF679116B}"/>
                </a:ext>
              </a:extLst>
            </p:cNvPr>
            <p:cNvGrpSpPr/>
            <p:nvPr/>
          </p:nvGrpSpPr>
          <p:grpSpPr>
            <a:xfrm>
              <a:off x="5230487" y="5129879"/>
              <a:ext cx="2031439" cy="1342420"/>
              <a:chOff x="685134" y="3074455"/>
              <a:chExt cx="3035301" cy="2005795"/>
            </a:xfrm>
          </p:grpSpPr>
          <p:cxnSp>
            <p:nvCxnSpPr>
              <p:cNvPr id="129" name="Connettore 2 166">
                <a:extLst>
                  <a:ext uri="{FF2B5EF4-FFF2-40B4-BE49-F238E27FC236}">
                    <a16:creationId xmlns:a16="http://schemas.microsoft.com/office/drawing/2014/main" id="{CAFD85B0-CDC0-5CEC-7179-A49C3770F677}"/>
                  </a:ext>
                </a:extLst>
              </p:cNvPr>
              <p:cNvCxnSpPr/>
              <p:nvPr/>
            </p:nvCxnSpPr>
            <p:spPr>
              <a:xfrm>
                <a:off x="1308330" y="3240192"/>
                <a:ext cx="400412" cy="3903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0" name="Connettore 2 167">
                <a:extLst>
                  <a:ext uri="{FF2B5EF4-FFF2-40B4-BE49-F238E27FC236}">
                    <a16:creationId xmlns:a16="http://schemas.microsoft.com/office/drawing/2014/main" id="{D6CAD70F-8770-B66E-F8F2-652899C6F326}"/>
                  </a:ext>
                </a:extLst>
              </p:cNvPr>
              <p:cNvCxnSpPr/>
              <p:nvPr/>
            </p:nvCxnSpPr>
            <p:spPr>
              <a:xfrm>
                <a:off x="1202238" y="4218129"/>
                <a:ext cx="709228" cy="1951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1" name="Connettore 2 168">
                <a:extLst>
                  <a:ext uri="{FF2B5EF4-FFF2-40B4-BE49-F238E27FC236}">
                    <a16:creationId xmlns:a16="http://schemas.microsoft.com/office/drawing/2014/main" id="{79DC7F1D-4A7D-74BA-8BAE-7624C77DA0E1}"/>
                  </a:ext>
                </a:extLst>
              </p:cNvPr>
              <p:cNvCxnSpPr/>
              <p:nvPr/>
            </p:nvCxnSpPr>
            <p:spPr>
              <a:xfrm>
                <a:off x="1508536" y="4982666"/>
                <a:ext cx="611228" cy="975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2" name="Connettore 2 169">
                <a:extLst>
                  <a:ext uri="{FF2B5EF4-FFF2-40B4-BE49-F238E27FC236}">
                    <a16:creationId xmlns:a16="http://schemas.microsoft.com/office/drawing/2014/main" id="{A69A6D24-4059-8DE2-045D-9DB3F656DB57}"/>
                  </a:ext>
                </a:extLst>
              </p:cNvPr>
              <p:cNvCxnSpPr/>
              <p:nvPr/>
            </p:nvCxnSpPr>
            <p:spPr>
              <a:xfrm flipV="1">
                <a:off x="2392834" y="4073832"/>
                <a:ext cx="219945" cy="5630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3" name="Connettore 2 170">
                <a:extLst>
                  <a:ext uri="{FF2B5EF4-FFF2-40B4-BE49-F238E27FC236}">
                    <a16:creationId xmlns:a16="http://schemas.microsoft.com/office/drawing/2014/main" id="{65736577-F954-77C1-0334-82FD458B5A98}"/>
                  </a:ext>
                </a:extLst>
              </p:cNvPr>
              <p:cNvCxnSpPr/>
              <p:nvPr/>
            </p:nvCxnSpPr>
            <p:spPr>
              <a:xfrm flipH="1" flipV="1">
                <a:off x="1873527" y="3074455"/>
                <a:ext cx="494725" cy="432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4" name="Connettore 2 171">
                <a:extLst>
                  <a:ext uri="{FF2B5EF4-FFF2-40B4-BE49-F238E27FC236}">
                    <a16:creationId xmlns:a16="http://schemas.microsoft.com/office/drawing/2014/main" id="{30C1C52F-0F13-D0FA-C7F2-D82CBBE546A6}"/>
                  </a:ext>
                </a:extLst>
              </p:cNvPr>
              <p:cNvCxnSpPr/>
              <p:nvPr/>
            </p:nvCxnSpPr>
            <p:spPr>
              <a:xfrm flipH="1" flipV="1">
                <a:off x="1935149" y="3435361"/>
                <a:ext cx="108012" cy="5552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5" name="Connettore 2 172">
                <a:extLst>
                  <a:ext uri="{FF2B5EF4-FFF2-40B4-BE49-F238E27FC236}">
                    <a16:creationId xmlns:a16="http://schemas.microsoft.com/office/drawing/2014/main" id="{4AA339D5-A205-8D34-CF47-58D146EE4234}"/>
                  </a:ext>
                </a:extLst>
              </p:cNvPr>
              <p:cNvCxnSpPr/>
              <p:nvPr/>
            </p:nvCxnSpPr>
            <p:spPr>
              <a:xfrm>
                <a:off x="3071436" y="3985556"/>
                <a:ext cx="648999" cy="7450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6" name="Connettore 2 173">
                <a:extLst>
                  <a:ext uri="{FF2B5EF4-FFF2-40B4-BE49-F238E27FC236}">
                    <a16:creationId xmlns:a16="http://schemas.microsoft.com/office/drawing/2014/main" id="{C6962FCF-380D-200B-D906-C4304457267C}"/>
                  </a:ext>
                </a:extLst>
              </p:cNvPr>
              <p:cNvCxnSpPr/>
              <p:nvPr/>
            </p:nvCxnSpPr>
            <p:spPr>
              <a:xfrm flipH="1">
                <a:off x="685134" y="3604441"/>
                <a:ext cx="108012" cy="6809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grpSp>
        <p:nvGrpSpPr>
          <p:cNvPr id="146" name="Gruppo 219">
            <a:extLst>
              <a:ext uri="{FF2B5EF4-FFF2-40B4-BE49-F238E27FC236}">
                <a16:creationId xmlns:a16="http://schemas.microsoft.com/office/drawing/2014/main" id="{55EBCA6F-E12F-1FDB-1013-C90066D1E3CB}"/>
              </a:ext>
            </a:extLst>
          </p:cNvPr>
          <p:cNvGrpSpPr/>
          <p:nvPr/>
        </p:nvGrpSpPr>
        <p:grpSpPr>
          <a:xfrm>
            <a:off x="5109944" y="5219637"/>
            <a:ext cx="1905864" cy="1430605"/>
            <a:chOff x="3389900" y="5174819"/>
            <a:chExt cx="2182899" cy="1638557"/>
          </a:xfrm>
        </p:grpSpPr>
        <p:grpSp>
          <p:nvGrpSpPr>
            <p:cNvPr id="147" name="Gruppo 174">
              <a:extLst>
                <a:ext uri="{FF2B5EF4-FFF2-40B4-BE49-F238E27FC236}">
                  <a16:creationId xmlns:a16="http://schemas.microsoft.com/office/drawing/2014/main" id="{0E4958F3-CC68-D49C-5C4C-051106CD5D98}"/>
                </a:ext>
              </a:extLst>
            </p:cNvPr>
            <p:cNvGrpSpPr/>
            <p:nvPr/>
          </p:nvGrpSpPr>
          <p:grpSpPr>
            <a:xfrm>
              <a:off x="3389900" y="5174819"/>
              <a:ext cx="2024100" cy="1638557"/>
              <a:chOff x="755576" y="2535493"/>
              <a:chExt cx="3024336" cy="2448272"/>
            </a:xfrm>
          </p:grpSpPr>
          <p:sp>
            <p:nvSpPr>
              <p:cNvPr id="157" name="Ovale 175">
                <a:extLst>
                  <a:ext uri="{FF2B5EF4-FFF2-40B4-BE49-F238E27FC236}">
                    <a16:creationId xmlns:a16="http://schemas.microsoft.com/office/drawing/2014/main" id="{9A0B04D1-1CC8-0EE7-5D72-D407BF38B10C}"/>
                  </a:ext>
                </a:extLst>
              </p:cNvPr>
              <p:cNvSpPr/>
              <p:nvPr/>
            </p:nvSpPr>
            <p:spPr>
              <a:xfrm>
                <a:off x="1475656" y="27155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58" name="Ovale 176">
                <a:extLst>
                  <a:ext uri="{FF2B5EF4-FFF2-40B4-BE49-F238E27FC236}">
                    <a16:creationId xmlns:a16="http://schemas.microsoft.com/office/drawing/2014/main" id="{5D9ACC0E-A111-4C76-40CB-4541258AC56C}"/>
                  </a:ext>
                </a:extLst>
              </p:cNvPr>
              <p:cNvSpPr/>
              <p:nvPr/>
            </p:nvSpPr>
            <p:spPr>
              <a:xfrm>
                <a:off x="3275856" y="3507601"/>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59" name="Ovale 177">
                <a:extLst>
                  <a:ext uri="{FF2B5EF4-FFF2-40B4-BE49-F238E27FC236}">
                    <a16:creationId xmlns:a16="http://schemas.microsoft.com/office/drawing/2014/main" id="{30470984-8F74-6743-E86A-B729183E63D9}"/>
                  </a:ext>
                </a:extLst>
              </p:cNvPr>
              <p:cNvSpPr/>
              <p:nvPr/>
            </p:nvSpPr>
            <p:spPr>
              <a:xfrm>
                <a:off x="971600" y="314756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60" name="Ovale 178">
                <a:extLst>
                  <a:ext uri="{FF2B5EF4-FFF2-40B4-BE49-F238E27FC236}">
                    <a16:creationId xmlns:a16="http://schemas.microsoft.com/office/drawing/2014/main" id="{2E3BC72F-A836-1775-B385-6ABD08CF921B}"/>
                  </a:ext>
                </a:extLst>
              </p:cNvPr>
              <p:cNvSpPr/>
              <p:nvPr/>
            </p:nvSpPr>
            <p:spPr>
              <a:xfrm>
                <a:off x="2195736" y="349499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61" name="Ovale 179">
                <a:extLst>
                  <a:ext uri="{FF2B5EF4-FFF2-40B4-BE49-F238E27FC236}">
                    <a16:creationId xmlns:a16="http://schemas.microsoft.com/office/drawing/2014/main" id="{3888C29E-4DDA-02C5-3AF2-C385594A06D4}"/>
                  </a:ext>
                </a:extLst>
              </p:cNvPr>
              <p:cNvSpPr/>
              <p:nvPr/>
            </p:nvSpPr>
            <p:spPr>
              <a:xfrm>
                <a:off x="2564160" y="302947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62" name="Ovale 180">
                <a:extLst>
                  <a:ext uri="{FF2B5EF4-FFF2-40B4-BE49-F238E27FC236}">
                    <a16:creationId xmlns:a16="http://schemas.microsoft.com/office/drawing/2014/main" id="{EB3375D3-669C-DA25-6754-492E3F181757}"/>
                  </a:ext>
                </a:extLst>
              </p:cNvPr>
              <p:cNvSpPr/>
              <p:nvPr/>
            </p:nvSpPr>
            <p:spPr>
              <a:xfrm>
                <a:off x="2584410" y="415567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63" name="Ovale 181">
                <a:extLst>
                  <a:ext uri="{FF2B5EF4-FFF2-40B4-BE49-F238E27FC236}">
                    <a16:creationId xmlns:a16="http://schemas.microsoft.com/office/drawing/2014/main" id="{C1E7ADFD-A577-990E-AAE3-F547AD6685DD}"/>
                  </a:ext>
                </a:extLst>
              </p:cNvPr>
              <p:cNvSpPr/>
              <p:nvPr/>
            </p:nvSpPr>
            <p:spPr>
              <a:xfrm>
                <a:off x="1691680" y="45157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64" name="Rettangolo 182">
                <a:extLst>
                  <a:ext uri="{FF2B5EF4-FFF2-40B4-BE49-F238E27FC236}">
                    <a16:creationId xmlns:a16="http://schemas.microsoft.com/office/drawing/2014/main" id="{3EDAA818-3443-5EAA-5C31-B75FCE057C75}"/>
                  </a:ext>
                </a:extLst>
              </p:cNvPr>
              <p:cNvSpPr/>
              <p:nvPr/>
            </p:nvSpPr>
            <p:spPr>
              <a:xfrm>
                <a:off x="755576" y="2535493"/>
                <a:ext cx="3024336" cy="2448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65" name="Ovale 183">
                <a:extLst>
                  <a:ext uri="{FF2B5EF4-FFF2-40B4-BE49-F238E27FC236}">
                    <a16:creationId xmlns:a16="http://schemas.microsoft.com/office/drawing/2014/main" id="{6A891D38-4762-645D-DBFA-AB5C1A6DCEE3}"/>
                  </a:ext>
                </a:extLst>
              </p:cNvPr>
              <p:cNvSpPr/>
              <p:nvPr/>
            </p:nvSpPr>
            <p:spPr>
              <a:xfrm>
                <a:off x="1378496" y="377220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grpSp>
          <p:nvGrpSpPr>
            <p:cNvPr id="148" name="Gruppo 184">
              <a:extLst>
                <a:ext uri="{FF2B5EF4-FFF2-40B4-BE49-F238E27FC236}">
                  <a16:creationId xmlns:a16="http://schemas.microsoft.com/office/drawing/2014/main" id="{ACF5676F-FB34-3972-2537-F211CCEE8016}"/>
                </a:ext>
              </a:extLst>
            </p:cNvPr>
            <p:cNvGrpSpPr/>
            <p:nvPr/>
          </p:nvGrpSpPr>
          <p:grpSpPr>
            <a:xfrm>
              <a:off x="3534479" y="5295302"/>
              <a:ext cx="2038320" cy="1342420"/>
              <a:chOff x="685134" y="3074455"/>
              <a:chExt cx="3045582" cy="2005795"/>
            </a:xfrm>
          </p:grpSpPr>
          <p:cxnSp>
            <p:nvCxnSpPr>
              <p:cNvPr id="149" name="Connettore 2 185">
                <a:extLst>
                  <a:ext uri="{FF2B5EF4-FFF2-40B4-BE49-F238E27FC236}">
                    <a16:creationId xmlns:a16="http://schemas.microsoft.com/office/drawing/2014/main" id="{92BCDB07-A7EA-718E-3D1A-DCC4B8CF7EE1}"/>
                  </a:ext>
                </a:extLst>
              </p:cNvPr>
              <p:cNvCxnSpPr/>
              <p:nvPr/>
            </p:nvCxnSpPr>
            <p:spPr>
              <a:xfrm>
                <a:off x="1308330" y="3240192"/>
                <a:ext cx="400412" cy="3903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0" name="Connettore 2 186">
                <a:extLst>
                  <a:ext uri="{FF2B5EF4-FFF2-40B4-BE49-F238E27FC236}">
                    <a16:creationId xmlns:a16="http://schemas.microsoft.com/office/drawing/2014/main" id="{9DA5AB83-9CA2-8C33-FDA5-EC178C57B21A}"/>
                  </a:ext>
                </a:extLst>
              </p:cNvPr>
              <p:cNvCxnSpPr/>
              <p:nvPr/>
            </p:nvCxnSpPr>
            <p:spPr>
              <a:xfrm>
                <a:off x="1202238" y="4218129"/>
                <a:ext cx="709228" cy="1951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1" name="Connettore 2 187">
                <a:extLst>
                  <a:ext uri="{FF2B5EF4-FFF2-40B4-BE49-F238E27FC236}">
                    <a16:creationId xmlns:a16="http://schemas.microsoft.com/office/drawing/2014/main" id="{CFCE5F08-8D43-73DC-456A-F5F35469ED12}"/>
                  </a:ext>
                </a:extLst>
              </p:cNvPr>
              <p:cNvCxnSpPr/>
              <p:nvPr/>
            </p:nvCxnSpPr>
            <p:spPr>
              <a:xfrm>
                <a:off x="1508536" y="4982666"/>
                <a:ext cx="611228" cy="975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2" name="Connettore 2 188">
                <a:extLst>
                  <a:ext uri="{FF2B5EF4-FFF2-40B4-BE49-F238E27FC236}">
                    <a16:creationId xmlns:a16="http://schemas.microsoft.com/office/drawing/2014/main" id="{146BBDB0-9E6D-324A-8502-54247D928E5A}"/>
                  </a:ext>
                </a:extLst>
              </p:cNvPr>
              <p:cNvCxnSpPr/>
              <p:nvPr/>
            </p:nvCxnSpPr>
            <p:spPr>
              <a:xfrm flipV="1">
                <a:off x="2392834" y="4073832"/>
                <a:ext cx="219945" cy="5630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3" name="Connettore 2 189">
                <a:extLst>
                  <a:ext uri="{FF2B5EF4-FFF2-40B4-BE49-F238E27FC236}">
                    <a16:creationId xmlns:a16="http://schemas.microsoft.com/office/drawing/2014/main" id="{433EEA20-8D21-B2E0-86F2-429C758901D0}"/>
                  </a:ext>
                </a:extLst>
              </p:cNvPr>
              <p:cNvCxnSpPr/>
              <p:nvPr/>
            </p:nvCxnSpPr>
            <p:spPr>
              <a:xfrm flipH="1" flipV="1">
                <a:off x="1873527" y="3074455"/>
                <a:ext cx="494725" cy="432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4" name="Connettore 2 190">
                <a:extLst>
                  <a:ext uri="{FF2B5EF4-FFF2-40B4-BE49-F238E27FC236}">
                    <a16:creationId xmlns:a16="http://schemas.microsoft.com/office/drawing/2014/main" id="{5ED6672D-4B66-F3C8-68C0-B74051CED7E0}"/>
                  </a:ext>
                </a:extLst>
              </p:cNvPr>
              <p:cNvCxnSpPr/>
              <p:nvPr/>
            </p:nvCxnSpPr>
            <p:spPr>
              <a:xfrm flipH="1" flipV="1">
                <a:off x="1935149" y="3435361"/>
                <a:ext cx="108012" cy="5552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5" name="Connettore 2 191">
                <a:extLst>
                  <a:ext uri="{FF2B5EF4-FFF2-40B4-BE49-F238E27FC236}">
                    <a16:creationId xmlns:a16="http://schemas.microsoft.com/office/drawing/2014/main" id="{6D26680C-885B-B949-D869-F11CCDEAF601}"/>
                  </a:ext>
                </a:extLst>
              </p:cNvPr>
              <p:cNvCxnSpPr/>
              <p:nvPr/>
            </p:nvCxnSpPr>
            <p:spPr>
              <a:xfrm>
                <a:off x="3071436" y="3985556"/>
                <a:ext cx="659280" cy="63707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6" name="Connettore 2 192">
                <a:extLst>
                  <a:ext uri="{FF2B5EF4-FFF2-40B4-BE49-F238E27FC236}">
                    <a16:creationId xmlns:a16="http://schemas.microsoft.com/office/drawing/2014/main" id="{4B7571F6-8CCF-65C2-7DA2-A6CA02DFA7AA}"/>
                  </a:ext>
                </a:extLst>
              </p:cNvPr>
              <p:cNvCxnSpPr/>
              <p:nvPr/>
            </p:nvCxnSpPr>
            <p:spPr>
              <a:xfrm flipH="1">
                <a:off x="685134" y="3604441"/>
                <a:ext cx="108012" cy="6809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grpSp>
        <p:nvGrpSpPr>
          <p:cNvPr id="166" name="Gruppo 217">
            <a:extLst>
              <a:ext uri="{FF2B5EF4-FFF2-40B4-BE49-F238E27FC236}">
                <a16:creationId xmlns:a16="http://schemas.microsoft.com/office/drawing/2014/main" id="{76D72192-9613-FB5B-616B-8E11254652DC}"/>
              </a:ext>
            </a:extLst>
          </p:cNvPr>
          <p:cNvGrpSpPr/>
          <p:nvPr/>
        </p:nvGrpSpPr>
        <p:grpSpPr>
          <a:xfrm>
            <a:off x="3344978" y="5219637"/>
            <a:ext cx="1891196" cy="1430605"/>
            <a:chOff x="1368380" y="5174818"/>
            <a:chExt cx="2166099" cy="1638557"/>
          </a:xfrm>
        </p:grpSpPr>
        <p:grpSp>
          <p:nvGrpSpPr>
            <p:cNvPr id="167" name="Gruppo 193">
              <a:extLst>
                <a:ext uri="{FF2B5EF4-FFF2-40B4-BE49-F238E27FC236}">
                  <a16:creationId xmlns:a16="http://schemas.microsoft.com/office/drawing/2014/main" id="{5D3ED95F-2B5F-9785-6ECC-D1EE0A61F2DC}"/>
                </a:ext>
              </a:extLst>
            </p:cNvPr>
            <p:cNvGrpSpPr/>
            <p:nvPr/>
          </p:nvGrpSpPr>
          <p:grpSpPr>
            <a:xfrm>
              <a:off x="1368380" y="5174818"/>
              <a:ext cx="2024100" cy="1638557"/>
              <a:chOff x="755576" y="2535493"/>
              <a:chExt cx="3024336" cy="2448272"/>
            </a:xfrm>
          </p:grpSpPr>
          <p:sp>
            <p:nvSpPr>
              <p:cNvPr id="177" name="Ovale 194">
                <a:extLst>
                  <a:ext uri="{FF2B5EF4-FFF2-40B4-BE49-F238E27FC236}">
                    <a16:creationId xmlns:a16="http://schemas.microsoft.com/office/drawing/2014/main" id="{3B85F68E-72BD-2C82-C01C-7D2DB29562C5}"/>
                  </a:ext>
                </a:extLst>
              </p:cNvPr>
              <p:cNvSpPr/>
              <p:nvPr/>
            </p:nvSpPr>
            <p:spPr>
              <a:xfrm>
                <a:off x="1475656" y="27155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78" name="Ovale 195">
                <a:extLst>
                  <a:ext uri="{FF2B5EF4-FFF2-40B4-BE49-F238E27FC236}">
                    <a16:creationId xmlns:a16="http://schemas.microsoft.com/office/drawing/2014/main" id="{77B2D6F0-31A3-80AD-7701-33BD949A99DF}"/>
                  </a:ext>
                </a:extLst>
              </p:cNvPr>
              <p:cNvSpPr/>
              <p:nvPr/>
            </p:nvSpPr>
            <p:spPr>
              <a:xfrm>
                <a:off x="3275856" y="3507601"/>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79" name="Ovale 196">
                <a:extLst>
                  <a:ext uri="{FF2B5EF4-FFF2-40B4-BE49-F238E27FC236}">
                    <a16:creationId xmlns:a16="http://schemas.microsoft.com/office/drawing/2014/main" id="{98ECD37D-465F-E465-7D9F-C95A84475A68}"/>
                  </a:ext>
                </a:extLst>
              </p:cNvPr>
              <p:cNvSpPr/>
              <p:nvPr/>
            </p:nvSpPr>
            <p:spPr>
              <a:xfrm>
                <a:off x="971600" y="314756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80" name="Ovale 197">
                <a:extLst>
                  <a:ext uri="{FF2B5EF4-FFF2-40B4-BE49-F238E27FC236}">
                    <a16:creationId xmlns:a16="http://schemas.microsoft.com/office/drawing/2014/main" id="{09844607-5529-8DF5-AC26-8BBD45955F5C}"/>
                  </a:ext>
                </a:extLst>
              </p:cNvPr>
              <p:cNvSpPr/>
              <p:nvPr/>
            </p:nvSpPr>
            <p:spPr>
              <a:xfrm>
                <a:off x="2195736" y="349499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81" name="Ovale 198">
                <a:extLst>
                  <a:ext uri="{FF2B5EF4-FFF2-40B4-BE49-F238E27FC236}">
                    <a16:creationId xmlns:a16="http://schemas.microsoft.com/office/drawing/2014/main" id="{CFFF297F-C4EB-93B0-0313-2548257AF62A}"/>
                  </a:ext>
                </a:extLst>
              </p:cNvPr>
              <p:cNvSpPr/>
              <p:nvPr/>
            </p:nvSpPr>
            <p:spPr>
              <a:xfrm>
                <a:off x="2564160" y="302947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82" name="Ovale 199">
                <a:extLst>
                  <a:ext uri="{FF2B5EF4-FFF2-40B4-BE49-F238E27FC236}">
                    <a16:creationId xmlns:a16="http://schemas.microsoft.com/office/drawing/2014/main" id="{37DC8FE4-2161-3A7C-F0B6-90E7A7752DFB}"/>
                  </a:ext>
                </a:extLst>
              </p:cNvPr>
              <p:cNvSpPr/>
              <p:nvPr/>
            </p:nvSpPr>
            <p:spPr>
              <a:xfrm>
                <a:off x="2584410" y="415567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83" name="Ovale 200">
                <a:extLst>
                  <a:ext uri="{FF2B5EF4-FFF2-40B4-BE49-F238E27FC236}">
                    <a16:creationId xmlns:a16="http://schemas.microsoft.com/office/drawing/2014/main" id="{32BD0E80-AE36-118D-AEAC-387BEA7A687B}"/>
                  </a:ext>
                </a:extLst>
              </p:cNvPr>
              <p:cNvSpPr/>
              <p:nvPr/>
            </p:nvSpPr>
            <p:spPr>
              <a:xfrm>
                <a:off x="1691680" y="45157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84" name="Rettangolo 201">
                <a:extLst>
                  <a:ext uri="{FF2B5EF4-FFF2-40B4-BE49-F238E27FC236}">
                    <a16:creationId xmlns:a16="http://schemas.microsoft.com/office/drawing/2014/main" id="{2C0A1BB0-2F12-3BDC-1E30-6C0C1E096B80}"/>
                  </a:ext>
                </a:extLst>
              </p:cNvPr>
              <p:cNvSpPr/>
              <p:nvPr/>
            </p:nvSpPr>
            <p:spPr>
              <a:xfrm>
                <a:off x="755576" y="2535493"/>
                <a:ext cx="3024336" cy="2448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85" name="Ovale 202">
                <a:extLst>
                  <a:ext uri="{FF2B5EF4-FFF2-40B4-BE49-F238E27FC236}">
                    <a16:creationId xmlns:a16="http://schemas.microsoft.com/office/drawing/2014/main" id="{494A9448-8A40-A20B-C259-BA5AD6DDE758}"/>
                  </a:ext>
                </a:extLst>
              </p:cNvPr>
              <p:cNvSpPr/>
              <p:nvPr/>
            </p:nvSpPr>
            <p:spPr>
              <a:xfrm>
                <a:off x="1378496" y="377220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grpSp>
          <p:nvGrpSpPr>
            <p:cNvPr id="168" name="Gruppo 203">
              <a:extLst>
                <a:ext uri="{FF2B5EF4-FFF2-40B4-BE49-F238E27FC236}">
                  <a16:creationId xmlns:a16="http://schemas.microsoft.com/office/drawing/2014/main" id="{6D8BF123-0F73-5D2E-49A7-3A76CE5D9D3F}"/>
                </a:ext>
              </a:extLst>
            </p:cNvPr>
            <p:cNvGrpSpPr/>
            <p:nvPr/>
          </p:nvGrpSpPr>
          <p:grpSpPr>
            <a:xfrm>
              <a:off x="1512959" y="5295301"/>
              <a:ext cx="2021520" cy="1342420"/>
              <a:chOff x="685134" y="3074455"/>
              <a:chExt cx="3020480" cy="2005795"/>
            </a:xfrm>
          </p:grpSpPr>
          <p:cxnSp>
            <p:nvCxnSpPr>
              <p:cNvPr id="169" name="Connettore 2 204">
                <a:extLst>
                  <a:ext uri="{FF2B5EF4-FFF2-40B4-BE49-F238E27FC236}">
                    <a16:creationId xmlns:a16="http://schemas.microsoft.com/office/drawing/2014/main" id="{66BB7A76-A1B4-2149-F30D-59BBEDE14176}"/>
                  </a:ext>
                </a:extLst>
              </p:cNvPr>
              <p:cNvCxnSpPr/>
              <p:nvPr/>
            </p:nvCxnSpPr>
            <p:spPr>
              <a:xfrm>
                <a:off x="1308330" y="3240192"/>
                <a:ext cx="400412" cy="3903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0" name="Connettore 2 205">
                <a:extLst>
                  <a:ext uri="{FF2B5EF4-FFF2-40B4-BE49-F238E27FC236}">
                    <a16:creationId xmlns:a16="http://schemas.microsoft.com/office/drawing/2014/main" id="{E370B950-5713-9C42-71C0-11EAC8604FAD}"/>
                  </a:ext>
                </a:extLst>
              </p:cNvPr>
              <p:cNvCxnSpPr/>
              <p:nvPr/>
            </p:nvCxnSpPr>
            <p:spPr>
              <a:xfrm>
                <a:off x="1202238" y="4218129"/>
                <a:ext cx="709228" cy="1951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1" name="Connettore 2 206">
                <a:extLst>
                  <a:ext uri="{FF2B5EF4-FFF2-40B4-BE49-F238E27FC236}">
                    <a16:creationId xmlns:a16="http://schemas.microsoft.com/office/drawing/2014/main" id="{6CD75ACF-F915-87E8-5DA5-9A438E9C60A9}"/>
                  </a:ext>
                </a:extLst>
              </p:cNvPr>
              <p:cNvCxnSpPr/>
              <p:nvPr/>
            </p:nvCxnSpPr>
            <p:spPr>
              <a:xfrm>
                <a:off x="1508536" y="4982666"/>
                <a:ext cx="611228" cy="975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2" name="Connettore 2 207">
                <a:extLst>
                  <a:ext uri="{FF2B5EF4-FFF2-40B4-BE49-F238E27FC236}">
                    <a16:creationId xmlns:a16="http://schemas.microsoft.com/office/drawing/2014/main" id="{AAD3C0FC-0572-843A-DB4D-9A9FBC4DE2C1}"/>
                  </a:ext>
                </a:extLst>
              </p:cNvPr>
              <p:cNvCxnSpPr/>
              <p:nvPr/>
            </p:nvCxnSpPr>
            <p:spPr>
              <a:xfrm flipV="1">
                <a:off x="2392834" y="4073832"/>
                <a:ext cx="219945" cy="5630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3" name="Connettore 2 208">
                <a:extLst>
                  <a:ext uri="{FF2B5EF4-FFF2-40B4-BE49-F238E27FC236}">
                    <a16:creationId xmlns:a16="http://schemas.microsoft.com/office/drawing/2014/main" id="{4471432C-C625-5EA2-7E3A-C983A16DC3F9}"/>
                  </a:ext>
                </a:extLst>
              </p:cNvPr>
              <p:cNvCxnSpPr/>
              <p:nvPr/>
            </p:nvCxnSpPr>
            <p:spPr>
              <a:xfrm flipH="1" flipV="1">
                <a:off x="1873527" y="3074455"/>
                <a:ext cx="494725" cy="432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4" name="Connettore 2 209">
                <a:extLst>
                  <a:ext uri="{FF2B5EF4-FFF2-40B4-BE49-F238E27FC236}">
                    <a16:creationId xmlns:a16="http://schemas.microsoft.com/office/drawing/2014/main" id="{F44FB022-92D5-6BAF-F820-E935974AAC3B}"/>
                  </a:ext>
                </a:extLst>
              </p:cNvPr>
              <p:cNvCxnSpPr/>
              <p:nvPr/>
            </p:nvCxnSpPr>
            <p:spPr>
              <a:xfrm flipH="1" flipV="1">
                <a:off x="1935149" y="3435361"/>
                <a:ext cx="108012" cy="5552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5" name="Connettore 2 210">
                <a:extLst>
                  <a:ext uri="{FF2B5EF4-FFF2-40B4-BE49-F238E27FC236}">
                    <a16:creationId xmlns:a16="http://schemas.microsoft.com/office/drawing/2014/main" id="{EA76D335-74B9-330E-EC7A-335971BE0603}"/>
                  </a:ext>
                </a:extLst>
              </p:cNvPr>
              <p:cNvCxnSpPr/>
              <p:nvPr/>
            </p:nvCxnSpPr>
            <p:spPr>
              <a:xfrm>
                <a:off x="3071436" y="3985556"/>
                <a:ext cx="634178" cy="7450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6" name="Connettore 2 211">
                <a:extLst>
                  <a:ext uri="{FF2B5EF4-FFF2-40B4-BE49-F238E27FC236}">
                    <a16:creationId xmlns:a16="http://schemas.microsoft.com/office/drawing/2014/main" id="{4A172F9B-BFD1-AF2E-697E-7E92F311733F}"/>
                  </a:ext>
                </a:extLst>
              </p:cNvPr>
              <p:cNvCxnSpPr/>
              <p:nvPr/>
            </p:nvCxnSpPr>
            <p:spPr>
              <a:xfrm flipH="1">
                <a:off x="685134" y="3604441"/>
                <a:ext cx="108012" cy="6809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sp>
        <p:nvSpPr>
          <p:cNvPr id="186" name="Rettangolo 221">
            <a:extLst>
              <a:ext uri="{FF2B5EF4-FFF2-40B4-BE49-F238E27FC236}">
                <a16:creationId xmlns:a16="http://schemas.microsoft.com/office/drawing/2014/main" id="{52FA391E-0640-1378-E598-35122E0CC43A}"/>
              </a:ext>
            </a:extLst>
          </p:cNvPr>
          <p:cNvSpPr/>
          <p:nvPr/>
        </p:nvSpPr>
        <p:spPr>
          <a:xfrm>
            <a:off x="9034011" y="3786660"/>
            <a:ext cx="627095" cy="861774"/>
          </a:xfrm>
          <a:prstGeom prst="rect">
            <a:avLst/>
          </a:prstGeom>
        </p:spPr>
        <p:txBody>
          <a:bodyPr wrap="none">
            <a:spAutoFit/>
          </a:bodyPr>
          <a:lstStyle/>
          <a:p>
            <a:r>
              <a:rPr lang="it-CH" sz="5000" dirty="0"/>
              <a:t>…</a:t>
            </a:r>
          </a:p>
        </p:txBody>
      </p:sp>
      <p:sp>
        <p:nvSpPr>
          <p:cNvPr id="187" name="Rettangolo 222">
            <a:extLst>
              <a:ext uri="{FF2B5EF4-FFF2-40B4-BE49-F238E27FC236}">
                <a16:creationId xmlns:a16="http://schemas.microsoft.com/office/drawing/2014/main" id="{E8E4BD32-6AC6-73E3-1376-6E33FAE1C86E}"/>
              </a:ext>
            </a:extLst>
          </p:cNvPr>
          <p:cNvSpPr/>
          <p:nvPr/>
        </p:nvSpPr>
        <p:spPr>
          <a:xfrm>
            <a:off x="2495601" y="3788687"/>
            <a:ext cx="627095" cy="861774"/>
          </a:xfrm>
          <a:prstGeom prst="rect">
            <a:avLst/>
          </a:prstGeom>
        </p:spPr>
        <p:txBody>
          <a:bodyPr wrap="none">
            <a:spAutoFit/>
          </a:bodyPr>
          <a:lstStyle/>
          <a:p>
            <a:r>
              <a:rPr lang="it-CH" sz="5000" dirty="0"/>
              <a:t>…</a:t>
            </a:r>
          </a:p>
        </p:txBody>
      </p:sp>
    </p:spTree>
    <p:extLst>
      <p:ext uri="{BB962C8B-B14F-4D97-AF65-F5344CB8AC3E}">
        <p14:creationId xmlns:p14="http://schemas.microsoft.com/office/powerpoint/2010/main" val="182132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500"/>
                                        <p:tgtEl>
                                          <p:spTgt spid="1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10" presetClass="entr" presetSubtype="0"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par>
                                <p:cTn id="26" presetID="10" presetClass="entr" presetSubtype="0" fill="hold" nodeType="with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500"/>
                                        <p:tgtEl>
                                          <p:spTgt spid="1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7"/>
                                        </p:tgtEl>
                                        <p:attrNameLst>
                                          <p:attrName>style.visibility</p:attrName>
                                        </p:attrNameLst>
                                      </p:cBhvr>
                                      <p:to>
                                        <p:strVal val="visible"/>
                                      </p:to>
                                    </p:set>
                                    <p:animEffect transition="in" filter="fade">
                                      <p:cBhvr>
                                        <p:cTn id="31" dur="500"/>
                                        <p:tgtEl>
                                          <p:spTgt spid="187"/>
                                        </p:tgtEl>
                                      </p:cBhvr>
                                    </p:animEffect>
                                  </p:childTnLst>
                                </p:cTn>
                              </p:par>
                              <p:par>
                                <p:cTn id="32" presetID="10" presetClass="entr" presetSubtype="0" fill="hold" nodeType="with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fade">
                                      <p:cBhvr>
                                        <p:cTn id="34" dur="500"/>
                                        <p:tgtEl>
                                          <p:spTgt spid="1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86" grpId="0"/>
      <p:bldP spid="1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id="{F6713E0A-84D9-E148-B362-36BA1A497C6B}"/>
              </a:ext>
            </a:extLst>
          </p:cNvPr>
          <p:cNvPicPr>
            <a:picLocks noChangeAspect="1"/>
          </p:cNvPicPr>
          <p:nvPr/>
        </p:nvPicPr>
        <p:blipFill>
          <a:blip r:embed="rId2"/>
          <a:stretch>
            <a:fillRect/>
          </a:stretch>
        </p:blipFill>
        <p:spPr>
          <a:xfrm>
            <a:off x="7173842" y="3475222"/>
            <a:ext cx="4959804" cy="2169914"/>
          </a:xfrm>
          <a:prstGeom prst="rect">
            <a:avLst/>
          </a:prstGeom>
          <a:ln w="12700">
            <a:miter lim="400000"/>
          </a:ln>
        </p:spPr>
      </p:pic>
      <p:sp>
        <p:nvSpPr>
          <p:cNvPr id="2" name="Title 1"/>
          <p:cNvSpPr>
            <a:spLocks noGrp="1"/>
          </p:cNvSpPr>
          <p:nvPr>
            <p:ph type="title"/>
          </p:nvPr>
        </p:nvSpPr>
        <p:spPr>
          <a:xfrm>
            <a:off x="862084" y="0"/>
            <a:ext cx="5933163" cy="1325563"/>
          </a:xfrm>
        </p:spPr>
        <p:txBody>
          <a:bodyPr/>
          <a:lstStyle/>
          <a:p>
            <a:r>
              <a:rPr lang="en-US" b="1" dirty="0">
                <a:ln w="0"/>
                <a:effectLst>
                  <a:outerShdw blurRad="38100" dist="19050" dir="2700000" algn="tl" rotWithShape="0">
                    <a:schemeClr val="dk1">
                      <a:alpha val="40000"/>
                    </a:schemeClr>
                  </a:outerShdw>
                </a:effectLst>
              </a:rPr>
              <a:t>	Molecular Modeling</a:t>
            </a:r>
          </a:p>
        </p:txBody>
      </p:sp>
      <p:sp>
        <p:nvSpPr>
          <p:cNvPr id="3" name="Content Placeholder 2"/>
          <p:cNvSpPr>
            <a:spLocks noGrp="1"/>
          </p:cNvSpPr>
          <p:nvPr>
            <p:ph idx="1"/>
          </p:nvPr>
        </p:nvSpPr>
        <p:spPr>
          <a:xfrm>
            <a:off x="308287" y="796673"/>
            <a:ext cx="6952623" cy="5532437"/>
          </a:xfrm>
        </p:spPr>
        <p:txBody>
          <a:bodyPr>
            <a:normAutofit fontScale="85000" lnSpcReduction="10000"/>
          </a:bodyPr>
          <a:lstStyle/>
          <a:p>
            <a:pPr marL="0" indent="0">
              <a:buNone/>
            </a:pPr>
            <a:r>
              <a:rPr lang="en-US" b="1" dirty="0"/>
              <a:t>WHY?</a:t>
            </a:r>
            <a:endParaRPr lang="en-US" dirty="0"/>
          </a:p>
          <a:p>
            <a:r>
              <a:rPr lang="en-US" dirty="0"/>
              <a:t>Not every property can be measured experimentally</a:t>
            </a:r>
          </a:p>
          <a:p>
            <a:r>
              <a:rPr lang="en-US" dirty="0"/>
              <a:t>Experiments can be expensive, time consuming or dangerous</a:t>
            </a:r>
          </a:p>
          <a:p>
            <a:endParaRPr lang="en-US" dirty="0"/>
          </a:p>
          <a:p>
            <a:pPr marL="0" indent="0">
              <a:buNone/>
            </a:pPr>
            <a:r>
              <a:rPr lang="en-US" b="1" dirty="0"/>
              <a:t>WHAT?</a:t>
            </a:r>
            <a:endParaRPr lang="en-US" dirty="0"/>
          </a:p>
          <a:p>
            <a:r>
              <a:rPr lang="en-US" dirty="0"/>
              <a:t>Theoretical/computational techniques</a:t>
            </a:r>
          </a:p>
          <a:p>
            <a:r>
              <a:rPr lang="en-US" dirty="0"/>
              <a:t>Simulate properties/behavior of molecules</a:t>
            </a:r>
          </a:p>
          <a:p>
            <a:endParaRPr lang="en-US" dirty="0"/>
          </a:p>
          <a:p>
            <a:pPr marL="0" indent="0">
              <a:buNone/>
            </a:pPr>
            <a:r>
              <a:rPr lang="en-US" b="1" dirty="0"/>
              <a:t>WHEN?</a:t>
            </a:r>
            <a:endParaRPr lang="en-US" dirty="0"/>
          </a:p>
          <a:p>
            <a:r>
              <a:rPr lang="en-US" dirty="0"/>
              <a:t>Predictive or analytical tool for properties that experiments cannot measure</a:t>
            </a:r>
          </a:p>
          <a:p>
            <a:r>
              <a:rPr lang="en-US" dirty="0"/>
              <a:t>Rationalize experimental data and guide further work</a:t>
            </a:r>
          </a:p>
        </p:txBody>
      </p:sp>
      <p:grpSp>
        <p:nvGrpSpPr>
          <p:cNvPr id="9" name="Group 8">
            <a:extLst>
              <a:ext uri="{FF2B5EF4-FFF2-40B4-BE49-F238E27FC236}">
                <a16:creationId xmlns:a16="http://schemas.microsoft.com/office/drawing/2014/main" id="{E07DA16D-AB72-6046-9EBF-EC624A23D46B}"/>
              </a:ext>
            </a:extLst>
          </p:cNvPr>
          <p:cNvGrpSpPr/>
          <p:nvPr/>
        </p:nvGrpSpPr>
        <p:grpSpPr>
          <a:xfrm>
            <a:off x="8408894" y="3083865"/>
            <a:ext cx="3844992" cy="4808242"/>
            <a:chOff x="7637284" y="2481516"/>
            <a:chExt cx="4544944" cy="5759867"/>
          </a:xfrm>
        </p:grpSpPr>
        <p:pic>
          <p:nvPicPr>
            <p:cNvPr id="7" name="Picture 6" descr="Screen Shot 2015-03-03 at 23.08.08.png">
              <a:extLst>
                <a:ext uri="{FF2B5EF4-FFF2-40B4-BE49-F238E27FC236}">
                  <a16:creationId xmlns:a16="http://schemas.microsoft.com/office/drawing/2014/main" id="{F3BCE1A3-899F-2F4A-A4EE-5A30C70C83EF}"/>
                </a:ext>
              </a:extLst>
            </p:cNvPr>
            <p:cNvPicPr>
              <a:picLocks noChangeAspect="1"/>
            </p:cNvPicPr>
            <p:nvPr/>
          </p:nvPicPr>
          <p:blipFill rotWithShape="1">
            <a:blip r:embed="rId3">
              <a:extLst>
                <a:ext uri="{28A0092B-C50C-407E-A947-70E740481C1C}">
                  <a14:useLocalDpi xmlns:a14="http://schemas.microsoft.com/office/drawing/2010/main" val="0"/>
                </a:ext>
              </a:extLst>
            </a:blip>
            <a:srcRect l="6908" t="10363" r="56361" b="16229"/>
            <a:stretch/>
          </p:blipFill>
          <p:spPr>
            <a:xfrm>
              <a:off x="9546605" y="3403959"/>
              <a:ext cx="2635623" cy="2617694"/>
            </a:xfrm>
            <a:prstGeom prst="ellipse">
              <a:avLst/>
            </a:prstGeom>
            <a:ln>
              <a:noFill/>
            </a:ln>
            <a:effectLst>
              <a:softEdge rad="112500"/>
            </a:effectLst>
          </p:spPr>
        </p:pic>
        <p:pic>
          <p:nvPicPr>
            <p:cNvPr id="6" name="Picture 5">
              <a:extLst>
                <a:ext uri="{FF2B5EF4-FFF2-40B4-BE49-F238E27FC236}">
                  <a16:creationId xmlns:a16="http://schemas.microsoft.com/office/drawing/2014/main" id="{40FB0C16-84BC-CD4E-85D9-1A26A44ED7F3}"/>
                </a:ext>
              </a:extLst>
            </p:cNvPr>
            <p:cNvPicPr>
              <a:picLocks noChangeAspect="1"/>
            </p:cNvPicPr>
            <p:nvPr/>
          </p:nvPicPr>
          <p:blipFill>
            <a:blip r:embed="rId4"/>
            <a:stretch>
              <a:fillRect/>
            </a:stretch>
          </p:blipFill>
          <p:spPr>
            <a:xfrm rot="7975150">
              <a:off x="6917300" y="3201500"/>
              <a:ext cx="5759867" cy="4319900"/>
            </a:xfrm>
            <a:prstGeom prst="rect">
              <a:avLst/>
            </a:prstGeom>
          </p:spPr>
        </p:pic>
      </p:grpSp>
      <p:pic>
        <p:nvPicPr>
          <p:cNvPr id="12" name="Picture 11">
            <a:extLst>
              <a:ext uri="{FF2B5EF4-FFF2-40B4-BE49-F238E27FC236}">
                <a16:creationId xmlns:a16="http://schemas.microsoft.com/office/drawing/2014/main" id="{D77E0B62-6E9D-234B-9C82-A55C3DF0A779}"/>
              </a:ext>
            </a:extLst>
          </p:cNvPr>
          <p:cNvPicPr>
            <a:picLocks noChangeAspect="1"/>
          </p:cNvPicPr>
          <p:nvPr/>
        </p:nvPicPr>
        <p:blipFill>
          <a:blip r:embed="rId5"/>
          <a:stretch>
            <a:fillRect/>
          </a:stretch>
        </p:blipFill>
        <p:spPr>
          <a:xfrm>
            <a:off x="7435989" y="650888"/>
            <a:ext cx="4540143" cy="2471135"/>
          </a:xfrm>
          <a:prstGeom prst="rect">
            <a:avLst/>
          </a:prstGeom>
        </p:spPr>
      </p:pic>
    </p:spTree>
    <p:extLst>
      <p:ext uri="{BB962C8B-B14F-4D97-AF65-F5344CB8AC3E}">
        <p14:creationId xmlns:p14="http://schemas.microsoft.com/office/powerpoint/2010/main" val="59285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olo 1"/>
          <p:cNvSpPr>
            <a:spLocks noGrp="1"/>
          </p:cNvSpPr>
          <p:nvPr>
            <p:ph type="title"/>
          </p:nvPr>
        </p:nvSpPr>
        <p:spPr>
          <a:xfrm>
            <a:off x="327560" y="564141"/>
            <a:ext cx="8229600" cy="1143000"/>
          </a:xfrm>
        </p:spPr>
        <p:txBody>
          <a:bodyPr>
            <a:normAutofit/>
          </a:bodyPr>
          <a:lstStyle/>
          <a:p>
            <a:r>
              <a:rPr lang="it-CH" b="1" dirty="0"/>
              <a:t>In each timestep…</a:t>
            </a:r>
          </a:p>
        </p:txBody>
      </p:sp>
      <p:sp>
        <p:nvSpPr>
          <p:cNvPr id="18" name="Rettangolo 4"/>
          <p:cNvSpPr/>
          <p:nvPr/>
        </p:nvSpPr>
        <p:spPr>
          <a:xfrm>
            <a:off x="5048714" y="464421"/>
            <a:ext cx="2381103" cy="14882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CH" sz="2400" b="1" dirty="0">
                <a:solidFill>
                  <a:schemeClr val="bg1"/>
                </a:solidFill>
              </a:rPr>
              <a:t>Set initial conditions for </a:t>
            </a:r>
            <a:r>
              <a:rPr lang="it-CH" sz="2400" b="1" i="1" dirty="0">
                <a:solidFill>
                  <a:schemeClr val="bg1"/>
                </a:solidFill>
              </a:rPr>
              <a:t>x</a:t>
            </a:r>
            <a:r>
              <a:rPr lang="it-CH" sz="2400" b="1" dirty="0">
                <a:solidFill>
                  <a:schemeClr val="bg1"/>
                </a:solidFill>
              </a:rPr>
              <a:t>, </a:t>
            </a:r>
            <a:r>
              <a:rPr lang="it-CH" sz="2400" b="1" i="1" dirty="0">
                <a:solidFill>
                  <a:schemeClr val="bg1"/>
                </a:solidFill>
              </a:rPr>
              <a:t>v</a:t>
            </a:r>
            <a:r>
              <a:rPr lang="it-CH" sz="2400" b="1" dirty="0">
                <a:solidFill>
                  <a:schemeClr val="bg1"/>
                </a:solidFill>
              </a:rPr>
              <a:t> and box size</a:t>
            </a:r>
          </a:p>
        </p:txBody>
      </p:sp>
      <p:sp>
        <p:nvSpPr>
          <p:cNvPr id="19" name="Rettangolo 5"/>
          <p:cNvSpPr/>
          <p:nvPr/>
        </p:nvSpPr>
        <p:spPr>
          <a:xfrm>
            <a:off x="8196047" y="778127"/>
            <a:ext cx="2381103" cy="85803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CH" sz="2400" b="1" dirty="0">
                <a:solidFill>
                  <a:schemeClr val="bg1"/>
                </a:solidFill>
              </a:rPr>
              <a:t>Compute forces</a:t>
            </a:r>
          </a:p>
        </p:txBody>
      </p:sp>
      <p:sp>
        <p:nvSpPr>
          <p:cNvPr id="20" name="Rettangolo 6"/>
          <p:cNvSpPr/>
          <p:nvPr/>
        </p:nvSpPr>
        <p:spPr>
          <a:xfrm>
            <a:off x="7997622" y="2346881"/>
            <a:ext cx="2777953" cy="111758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CH" sz="2400" b="1" dirty="0">
                <a:solidFill>
                  <a:schemeClr val="bg1"/>
                </a:solidFill>
              </a:rPr>
              <a:t>Compute new </a:t>
            </a:r>
            <a:r>
              <a:rPr lang="it-CH" sz="2400" b="1" i="1" dirty="0">
                <a:solidFill>
                  <a:schemeClr val="bg1"/>
                </a:solidFill>
              </a:rPr>
              <a:t>x’</a:t>
            </a:r>
            <a:r>
              <a:rPr lang="it-CH" sz="2400" b="1" dirty="0">
                <a:solidFill>
                  <a:schemeClr val="bg1"/>
                </a:solidFill>
              </a:rPr>
              <a:t> and </a:t>
            </a:r>
            <a:r>
              <a:rPr lang="it-CH" sz="2400" b="1" i="1" dirty="0">
                <a:solidFill>
                  <a:schemeClr val="bg1"/>
                </a:solidFill>
              </a:rPr>
              <a:t>v’</a:t>
            </a:r>
            <a:r>
              <a:rPr lang="it-CH" sz="2400" b="1" dirty="0">
                <a:solidFill>
                  <a:schemeClr val="bg1"/>
                </a:solidFill>
              </a:rPr>
              <a:t> for all atoms</a:t>
            </a:r>
          </a:p>
        </p:txBody>
      </p:sp>
      <p:sp>
        <p:nvSpPr>
          <p:cNvPr id="21" name="Rettangolo 7"/>
          <p:cNvSpPr/>
          <p:nvPr/>
        </p:nvSpPr>
        <p:spPr>
          <a:xfrm>
            <a:off x="8096834" y="4023540"/>
            <a:ext cx="2579528" cy="102964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CH" sz="2400" b="1" dirty="0">
                <a:solidFill>
                  <a:schemeClr val="bg1"/>
                </a:solidFill>
              </a:rPr>
              <a:t>Scale </a:t>
            </a:r>
            <a:r>
              <a:rPr lang="it-CH" sz="2400" b="1" i="1" dirty="0">
                <a:solidFill>
                  <a:schemeClr val="bg1"/>
                </a:solidFill>
              </a:rPr>
              <a:t>x’</a:t>
            </a:r>
            <a:r>
              <a:rPr lang="it-CH" sz="2400" b="1" dirty="0">
                <a:solidFill>
                  <a:schemeClr val="bg1"/>
                </a:solidFill>
              </a:rPr>
              <a:t> and </a:t>
            </a:r>
            <a:r>
              <a:rPr lang="it-CH" sz="2400" b="1" i="1" dirty="0">
                <a:solidFill>
                  <a:schemeClr val="bg1"/>
                </a:solidFill>
              </a:rPr>
              <a:t>v’</a:t>
            </a:r>
            <a:r>
              <a:rPr lang="it-CH" sz="2400" b="1" dirty="0">
                <a:solidFill>
                  <a:schemeClr val="bg1"/>
                </a:solidFill>
              </a:rPr>
              <a:t> with thermo/barostat</a:t>
            </a:r>
          </a:p>
        </p:txBody>
      </p:sp>
      <p:sp>
        <p:nvSpPr>
          <p:cNvPr id="22" name="Rettangolo 8"/>
          <p:cNvSpPr/>
          <p:nvPr/>
        </p:nvSpPr>
        <p:spPr>
          <a:xfrm>
            <a:off x="8096834" y="5475279"/>
            <a:ext cx="2579528" cy="94384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CH" sz="2400" b="1" dirty="0">
                <a:solidFill>
                  <a:schemeClr val="bg1"/>
                </a:solidFill>
              </a:rPr>
              <a:t>Update </a:t>
            </a:r>
            <a:r>
              <a:rPr lang="it-CH" sz="2400" b="1" i="1" dirty="0">
                <a:solidFill>
                  <a:schemeClr val="bg1"/>
                </a:solidFill>
              </a:rPr>
              <a:t>x’</a:t>
            </a:r>
            <a:r>
              <a:rPr lang="it-CH" sz="2400" b="1" dirty="0">
                <a:solidFill>
                  <a:schemeClr val="bg1"/>
                </a:solidFill>
              </a:rPr>
              <a:t> and </a:t>
            </a:r>
            <a:r>
              <a:rPr lang="it-CH" sz="2400" b="1" i="1" dirty="0">
                <a:solidFill>
                  <a:schemeClr val="bg1"/>
                </a:solidFill>
              </a:rPr>
              <a:t>v’</a:t>
            </a:r>
            <a:r>
              <a:rPr lang="it-CH" sz="2400" b="1" dirty="0">
                <a:solidFill>
                  <a:schemeClr val="bg1"/>
                </a:solidFill>
              </a:rPr>
              <a:t> (with pbc)</a:t>
            </a:r>
          </a:p>
        </p:txBody>
      </p:sp>
      <p:cxnSp>
        <p:nvCxnSpPr>
          <p:cNvPr id="23" name="Connettore 2 10"/>
          <p:cNvCxnSpPr>
            <a:cxnSpLocks/>
            <a:stCxn id="18" idx="3"/>
            <a:endCxn id="19" idx="1"/>
          </p:cNvCxnSpPr>
          <p:nvPr/>
        </p:nvCxnSpPr>
        <p:spPr>
          <a:xfrm flipV="1">
            <a:off x="7429817" y="1207146"/>
            <a:ext cx="766230" cy="1396"/>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4" name="Connettore 2 12"/>
          <p:cNvCxnSpPr>
            <a:cxnSpLocks/>
            <a:stCxn id="19" idx="2"/>
            <a:endCxn id="20" idx="0"/>
          </p:cNvCxnSpPr>
          <p:nvPr/>
        </p:nvCxnSpPr>
        <p:spPr>
          <a:xfrm>
            <a:off x="9386599" y="1636164"/>
            <a:ext cx="0" cy="710717"/>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6" name="Connettore 2 18"/>
          <p:cNvCxnSpPr>
            <a:stCxn id="21" idx="2"/>
            <a:endCxn id="22" idx="0"/>
          </p:cNvCxnSpPr>
          <p:nvPr/>
        </p:nvCxnSpPr>
        <p:spPr>
          <a:xfrm>
            <a:off x="9386598" y="5053184"/>
            <a:ext cx="0" cy="422095"/>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7" name="Connettore 4 21"/>
          <p:cNvCxnSpPr>
            <a:stCxn id="22" idx="3"/>
            <a:endCxn id="19" idx="3"/>
          </p:cNvCxnSpPr>
          <p:nvPr/>
        </p:nvCxnSpPr>
        <p:spPr>
          <a:xfrm flipH="1" flipV="1">
            <a:off x="10577150" y="1207146"/>
            <a:ext cx="99212" cy="4740054"/>
          </a:xfrm>
          <a:prstGeom prst="bentConnector3">
            <a:avLst>
              <a:gd name="adj1" fmla="val -230416"/>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9" name="Connettore 2 33"/>
          <p:cNvCxnSpPr>
            <a:cxnSpLocks/>
            <a:stCxn id="20" idx="2"/>
            <a:endCxn id="21" idx="0"/>
          </p:cNvCxnSpPr>
          <p:nvPr/>
        </p:nvCxnSpPr>
        <p:spPr>
          <a:xfrm flipH="1">
            <a:off x="9386598" y="3464468"/>
            <a:ext cx="1" cy="559072"/>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5" name="Oil and water separation by molecular dynamics simulation.mp4">
            <a:hlinkClick r:id="" action="ppaction://media"/>
            <a:extLst>
              <a:ext uri="{FF2B5EF4-FFF2-40B4-BE49-F238E27FC236}">
                <a16:creationId xmlns:a16="http://schemas.microsoft.com/office/drawing/2014/main" id="{5281CD24-584E-A649-B61A-B1D22C27AD8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a:stretch/>
        </p:blipFill>
        <p:spPr>
          <a:xfrm>
            <a:off x="294440" y="1979242"/>
            <a:ext cx="6705215" cy="4470144"/>
          </a:xfrm>
          <a:prstGeom prst="rect">
            <a:avLst/>
          </a:prstGeom>
        </p:spPr>
      </p:pic>
      <p:sp>
        <p:nvSpPr>
          <p:cNvPr id="2" name="TextBox 1">
            <a:extLst>
              <a:ext uri="{FF2B5EF4-FFF2-40B4-BE49-F238E27FC236}">
                <a16:creationId xmlns:a16="http://schemas.microsoft.com/office/drawing/2014/main" id="{7FBC1AAF-C960-3519-BF1A-86E7CD872048}"/>
              </a:ext>
            </a:extLst>
          </p:cNvPr>
          <p:cNvSpPr txBox="1"/>
          <p:nvPr/>
        </p:nvSpPr>
        <p:spPr>
          <a:xfrm>
            <a:off x="12879" y="6472426"/>
            <a:ext cx="5928354" cy="369332"/>
          </a:xfrm>
          <a:prstGeom prst="rect">
            <a:avLst/>
          </a:prstGeom>
          <a:noFill/>
        </p:spPr>
        <p:txBody>
          <a:bodyPr wrap="none" rtlCol="0">
            <a:spAutoFit/>
          </a:bodyPr>
          <a:lstStyle/>
          <a:p>
            <a:r>
              <a:rPr lang="en-US" dirty="0"/>
              <a:t>Video by </a:t>
            </a:r>
            <a:r>
              <a:rPr lang="en-US" dirty="0" err="1"/>
              <a:t>MDsimulator</a:t>
            </a:r>
            <a:r>
              <a:rPr lang="en-US" dirty="0"/>
              <a:t>. Link: </a:t>
            </a:r>
            <a:r>
              <a:rPr lang="en-US" dirty="0">
                <a:hlinkClick r:id="rId5"/>
              </a:rPr>
              <a:t>https://youtu.be/xcMSHy3CqXA</a:t>
            </a:r>
            <a:r>
              <a:rPr lang="en-US" dirty="0"/>
              <a:t> </a:t>
            </a:r>
          </a:p>
        </p:txBody>
      </p:sp>
    </p:spTree>
    <p:extLst>
      <p:ext uri="{BB962C8B-B14F-4D97-AF65-F5344CB8AC3E}">
        <p14:creationId xmlns:p14="http://schemas.microsoft.com/office/powerpoint/2010/main" val="47835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14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9" fill="hold" display="0">
                  <p:stCondLst>
                    <p:cond delay="indefinite"/>
                  </p:stCondLst>
                </p:cTn>
                <p:tgtEl>
                  <p:spTgt spid="15"/>
                </p:tgtEl>
              </p:cMediaNode>
            </p:video>
            <p:seq concurrent="1" nextAc="seek">
              <p:cTn id="30" restart="whenNotActive" fill="hold" evtFilter="cancelBubble" nodeType="interactiveSeq">
                <p:stCondLst>
                  <p:cond evt="onClick" delay="0">
                    <p:tgtEl>
                      <p:spTgt spid="1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15"/>
                                        </p:tgtEl>
                                      </p:cBhvr>
                                    </p:cmd>
                                  </p:childTnLst>
                                </p:cTn>
                              </p:par>
                            </p:childTnLst>
                          </p:cTn>
                        </p:par>
                      </p:childTnLst>
                    </p:cTn>
                  </p:par>
                </p:childTnLst>
              </p:cTn>
              <p:nextCondLst>
                <p:cond evt="onClick" delay="0">
                  <p:tgtEl>
                    <p:spTgt spid="15"/>
                  </p:tgtEl>
                </p:cond>
              </p:nextCondLst>
            </p:seq>
          </p:childTnLst>
        </p:cTn>
      </p:par>
    </p:tnLst>
    <p:bldLst>
      <p:bldP spid="18" grpId="0" animBg="1"/>
      <p:bldP spid="19" grpId="0" animBg="1"/>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Group"/>
          <p:cNvGrpSpPr/>
          <p:nvPr/>
        </p:nvGrpSpPr>
        <p:grpSpPr>
          <a:xfrm>
            <a:off x="2998152" y="4756495"/>
            <a:ext cx="7504946" cy="1464492"/>
            <a:chOff x="-1" y="0"/>
            <a:chExt cx="15009890" cy="2928982"/>
          </a:xfrm>
        </p:grpSpPr>
        <p:grpSp>
          <p:nvGrpSpPr>
            <p:cNvPr id="228" name="Group"/>
            <p:cNvGrpSpPr/>
            <p:nvPr/>
          </p:nvGrpSpPr>
          <p:grpSpPr>
            <a:xfrm>
              <a:off x="-1" y="0"/>
              <a:ext cx="14705759" cy="2908005"/>
              <a:chOff x="0" y="0"/>
              <a:chExt cx="14705757" cy="2908004"/>
            </a:xfrm>
          </p:grpSpPr>
          <p:sp>
            <p:nvSpPr>
              <p:cNvPr id="216" name="NVT/NPT equilibration"/>
              <p:cNvSpPr txBox="1"/>
              <p:nvPr/>
            </p:nvSpPr>
            <p:spPr>
              <a:xfrm>
                <a:off x="2876247" y="595844"/>
                <a:ext cx="2592925" cy="10563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778933">
                  <a:defRPr sz="2400"/>
                </a:lvl1pPr>
              </a:lstStyle>
              <a:p>
                <a:pPr algn="ctr"/>
                <a:r>
                  <a:rPr sz="1800" dirty="0">
                    <a:latin typeface="Calibri" panose="020F0502020204030204" pitchFamily="34" charset="0"/>
                    <a:cs typeface="Calibri" panose="020F0502020204030204" pitchFamily="34" charset="0"/>
                  </a:rPr>
                  <a:t>NVT/NPT equilibration</a:t>
                </a:r>
              </a:p>
            </p:txBody>
          </p:sp>
          <p:sp>
            <p:nvSpPr>
              <p:cNvPr id="217" name="Minimize the positions"/>
              <p:cNvSpPr txBox="1"/>
              <p:nvPr/>
            </p:nvSpPr>
            <p:spPr>
              <a:xfrm>
                <a:off x="8561150" y="598213"/>
                <a:ext cx="3153430" cy="10897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defTabSz="584200">
                  <a:defRPr sz="2400"/>
                </a:lvl1pPr>
              </a:lstStyle>
              <a:p>
                <a:pPr algn="ctr"/>
                <a:r>
                  <a:rPr sz="1800" dirty="0">
                    <a:latin typeface="Calibri" panose="020F0502020204030204" pitchFamily="34" charset="0"/>
                    <a:cs typeface="Calibri" panose="020F0502020204030204" pitchFamily="34" charset="0"/>
                  </a:rPr>
                  <a:t>Minimize the positions</a:t>
                </a:r>
              </a:p>
            </p:txBody>
          </p:sp>
          <p:grpSp>
            <p:nvGrpSpPr>
              <p:cNvPr id="220" name="Group"/>
              <p:cNvGrpSpPr/>
              <p:nvPr/>
            </p:nvGrpSpPr>
            <p:grpSpPr>
              <a:xfrm>
                <a:off x="11838953" y="6079"/>
                <a:ext cx="2866804" cy="2895811"/>
                <a:chOff x="0" y="0"/>
                <a:chExt cx="2866803" cy="2895810"/>
              </a:xfrm>
            </p:grpSpPr>
            <p:pic>
              <p:nvPicPr>
                <p:cNvPr id="218" name="Image" descr="Image"/>
                <p:cNvPicPr>
                  <a:picLocks noChangeAspect="1"/>
                </p:cNvPicPr>
                <p:nvPr/>
              </p:nvPicPr>
              <p:blipFill>
                <a:blip r:embed="rId4"/>
                <a:stretch>
                  <a:fillRect/>
                </a:stretch>
              </p:blipFill>
              <p:spPr>
                <a:xfrm>
                  <a:off x="0" y="108902"/>
                  <a:ext cx="2866804" cy="2557011"/>
                </a:xfrm>
                <a:prstGeom prst="rect">
                  <a:avLst/>
                </a:prstGeom>
                <a:ln w="12700" cap="flat">
                  <a:noFill/>
                  <a:miter lim="400000"/>
                </a:ln>
                <a:effectLst/>
              </p:spPr>
            </p:pic>
            <p:sp>
              <p:nvSpPr>
                <p:cNvPr id="219" name="Rectangle"/>
                <p:cNvSpPr/>
                <p:nvPr/>
              </p:nvSpPr>
              <p:spPr>
                <a:xfrm>
                  <a:off x="11498" y="0"/>
                  <a:ext cx="2843806" cy="2895811"/>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19050" tIns="19050" rIns="19050" bIns="19050" numCol="1" anchor="ctr">
                  <a:noAutofit/>
                </a:bodyPr>
                <a:lstStyle/>
                <a:p>
                  <a:pPr defTabSz="389467">
                    <a:defRPr sz="2800" b="0">
                      <a:solidFill>
                        <a:srgbClr val="FFFFFF"/>
                      </a:solidFill>
                      <a:latin typeface="+mn-lt"/>
                      <a:ea typeface="+mn-ea"/>
                      <a:cs typeface="+mn-cs"/>
                      <a:sym typeface="Helvetica Neue Medium"/>
                    </a:defRPr>
                  </a:pPr>
                  <a:endParaRPr sz="1400">
                    <a:latin typeface="Calibri" panose="020F0502020204030204" pitchFamily="34" charset="0"/>
                    <a:cs typeface="Calibri" panose="020F0502020204030204" pitchFamily="34" charset="0"/>
                  </a:endParaRPr>
                </a:p>
              </p:txBody>
            </p:sp>
          </p:grpSp>
          <p:sp>
            <p:nvSpPr>
              <p:cNvPr id="221" name="Line"/>
              <p:cNvSpPr/>
              <p:nvPr/>
            </p:nvSpPr>
            <p:spPr>
              <a:xfrm flipH="1" flipV="1">
                <a:off x="9088054" y="1831559"/>
                <a:ext cx="2303120" cy="0"/>
              </a:xfrm>
              <a:prstGeom prst="line">
                <a:avLst/>
              </a:prstGeom>
              <a:noFill/>
              <a:ln w="63500" cap="flat">
                <a:solidFill>
                  <a:srgbClr val="5E5E5E"/>
                </a:solidFill>
                <a:prstDash val="solid"/>
                <a:miter lim="400000"/>
                <a:tailEnd type="triangle" w="med" len="med"/>
              </a:ln>
              <a:effectLst/>
            </p:spPr>
            <p:txBody>
              <a:bodyPr wrap="square" lIns="19050" tIns="19050" rIns="19050" bIns="19050" numCol="1" anchor="ctr">
                <a:noAutofit/>
              </a:bodyPr>
              <a:lstStyle/>
              <a:p>
                <a:pPr defTabSz="389467">
                  <a:defRPr sz="3200"/>
                </a:pPr>
                <a:endParaRPr sz="1600">
                  <a:latin typeface="Calibri" panose="020F0502020204030204" pitchFamily="34" charset="0"/>
                  <a:cs typeface="Calibri" panose="020F0502020204030204" pitchFamily="34" charset="0"/>
                </a:endParaRPr>
              </a:p>
            </p:txBody>
          </p:sp>
          <p:sp>
            <p:nvSpPr>
              <p:cNvPr id="222" name="Line"/>
              <p:cNvSpPr/>
              <p:nvPr/>
            </p:nvSpPr>
            <p:spPr>
              <a:xfrm flipH="1" flipV="1">
                <a:off x="2971806" y="1831558"/>
                <a:ext cx="2371494" cy="1"/>
              </a:xfrm>
              <a:prstGeom prst="line">
                <a:avLst/>
              </a:prstGeom>
              <a:noFill/>
              <a:ln w="63500" cap="flat">
                <a:solidFill>
                  <a:srgbClr val="5E5E5E"/>
                </a:solidFill>
                <a:prstDash val="solid"/>
                <a:miter lim="400000"/>
                <a:tailEnd type="triangle" w="med" len="med"/>
              </a:ln>
              <a:effectLst/>
            </p:spPr>
            <p:txBody>
              <a:bodyPr wrap="square" lIns="19050" tIns="19050" rIns="19050" bIns="19050" numCol="1" anchor="ctr">
                <a:noAutofit/>
              </a:bodyPr>
              <a:lstStyle/>
              <a:p>
                <a:pPr defTabSz="389467">
                  <a:defRPr sz="3200"/>
                </a:pPr>
                <a:endParaRPr sz="1600">
                  <a:latin typeface="Calibri" panose="020F0502020204030204" pitchFamily="34" charset="0"/>
                  <a:cs typeface="Calibri" panose="020F0502020204030204" pitchFamily="34" charset="0"/>
                </a:endParaRPr>
              </a:p>
            </p:txBody>
          </p:sp>
          <p:pic>
            <p:nvPicPr>
              <p:cNvPr id="223" name="Image" descr="Image"/>
              <p:cNvPicPr>
                <a:picLocks noChangeAspect="1"/>
              </p:cNvPicPr>
              <p:nvPr/>
            </p:nvPicPr>
            <p:blipFill>
              <a:blip r:embed="rId4"/>
              <a:stretch>
                <a:fillRect/>
              </a:stretch>
            </p:blipFill>
            <p:spPr>
              <a:xfrm>
                <a:off x="5943612" y="373839"/>
                <a:ext cx="2371494" cy="2115227"/>
              </a:xfrm>
              <a:prstGeom prst="rect">
                <a:avLst/>
              </a:prstGeom>
              <a:ln w="12700" cap="flat">
                <a:noFill/>
                <a:miter lim="400000"/>
              </a:ln>
              <a:effectLst/>
            </p:spPr>
          </p:pic>
          <p:sp>
            <p:nvSpPr>
              <p:cNvPr id="224" name="Rectangle"/>
              <p:cNvSpPr/>
              <p:nvPr/>
            </p:nvSpPr>
            <p:spPr>
              <a:xfrm>
                <a:off x="5692486" y="0"/>
                <a:ext cx="2812338" cy="2908004"/>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19050" tIns="19050" rIns="19050" bIns="19050" numCol="1" anchor="ctr">
                <a:noAutofit/>
              </a:bodyPr>
              <a:lstStyle/>
              <a:p>
                <a:pPr defTabSz="389467">
                  <a:defRPr sz="2800" b="0">
                    <a:solidFill>
                      <a:srgbClr val="FFFFFF"/>
                    </a:solidFill>
                    <a:latin typeface="+mn-lt"/>
                    <a:ea typeface="+mn-ea"/>
                    <a:cs typeface="+mn-cs"/>
                    <a:sym typeface="Helvetica Neue Medium"/>
                  </a:defRPr>
                </a:pPr>
                <a:endParaRPr sz="1400">
                  <a:latin typeface="Calibri" panose="020F0502020204030204" pitchFamily="34" charset="0"/>
                  <a:cs typeface="Calibri" panose="020F0502020204030204" pitchFamily="34" charset="0"/>
                </a:endParaRPr>
              </a:p>
            </p:txBody>
          </p:sp>
          <p:pic>
            <p:nvPicPr>
              <p:cNvPr id="225" name="Image" descr="Image"/>
              <p:cNvPicPr>
                <a:picLocks noChangeAspect="1"/>
              </p:cNvPicPr>
              <p:nvPr/>
            </p:nvPicPr>
            <p:blipFill>
              <a:blip r:embed="rId4"/>
              <a:stretch>
                <a:fillRect/>
              </a:stretch>
            </p:blipFill>
            <p:spPr>
              <a:xfrm>
                <a:off x="0" y="191827"/>
                <a:ext cx="2371494" cy="2115226"/>
              </a:xfrm>
              <a:prstGeom prst="rect">
                <a:avLst/>
              </a:prstGeom>
              <a:ln w="12700" cap="flat">
                <a:noFill/>
                <a:miter lim="400000"/>
              </a:ln>
              <a:effectLst/>
            </p:spPr>
          </p:pic>
          <p:sp>
            <p:nvSpPr>
              <p:cNvPr id="226" name="Rectangle"/>
              <p:cNvSpPr/>
              <p:nvPr/>
            </p:nvSpPr>
            <p:spPr>
              <a:xfrm>
                <a:off x="18346" y="18071"/>
                <a:ext cx="2542866" cy="2849288"/>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19050" tIns="19050" rIns="19050" bIns="19050" numCol="1" anchor="ctr">
                <a:noAutofit/>
              </a:bodyPr>
              <a:lstStyle/>
              <a:p>
                <a:pPr defTabSz="389467">
                  <a:defRPr sz="2800" b="0">
                    <a:solidFill>
                      <a:srgbClr val="FFFFFF"/>
                    </a:solidFill>
                    <a:latin typeface="+mn-lt"/>
                    <a:ea typeface="+mn-ea"/>
                    <a:cs typeface="+mn-cs"/>
                    <a:sym typeface="Helvetica Neue Medium"/>
                  </a:defRPr>
                </a:pPr>
                <a:endParaRPr sz="1400">
                  <a:latin typeface="Calibri" panose="020F0502020204030204" pitchFamily="34" charset="0"/>
                  <a:cs typeface="Calibri" panose="020F0502020204030204" pitchFamily="34" charset="0"/>
                </a:endParaRPr>
              </a:p>
            </p:txBody>
          </p:sp>
          <p:sp>
            <p:nvSpPr>
              <p:cNvPr id="227" name="Equilibrated system"/>
              <p:cNvSpPr txBox="1"/>
              <p:nvPr/>
            </p:nvSpPr>
            <p:spPr>
              <a:xfrm>
                <a:off x="63047" y="2191924"/>
                <a:ext cx="2453465" cy="6935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778933">
                  <a:defRPr sz="1500"/>
                </a:lvl1pPr>
              </a:lstStyle>
              <a:p>
                <a:pPr algn="ctr"/>
                <a:r>
                  <a:rPr sz="1200" dirty="0">
                    <a:latin typeface="Calibri" panose="020F0502020204030204" pitchFamily="34" charset="0"/>
                    <a:cs typeface="Calibri" panose="020F0502020204030204" pitchFamily="34" charset="0"/>
                  </a:rPr>
                  <a:t>Equilibrated system</a:t>
                </a:r>
              </a:p>
            </p:txBody>
          </p:sp>
        </p:grpSp>
        <p:sp>
          <p:nvSpPr>
            <p:cNvPr id="229" name="Solvated protein  +  forcefield"/>
            <p:cNvSpPr txBox="1"/>
            <p:nvPr/>
          </p:nvSpPr>
          <p:spPr>
            <a:xfrm>
              <a:off x="11770358" y="2165435"/>
              <a:ext cx="3239531" cy="6935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778933">
                <a:defRPr sz="1500"/>
              </a:lvl1pPr>
            </a:lstStyle>
            <a:p>
              <a:pPr algn="ctr"/>
              <a:r>
                <a:rPr sz="1200" dirty="0">
                  <a:latin typeface="Calibri" panose="020F0502020204030204" pitchFamily="34" charset="0"/>
                  <a:cs typeface="Calibri" panose="020F0502020204030204" pitchFamily="34" charset="0"/>
                </a:rPr>
                <a:t>Solvated protein  +  forcefield</a:t>
              </a:r>
            </a:p>
          </p:txBody>
        </p:sp>
        <p:sp>
          <p:nvSpPr>
            <p:cNvPr id="230" name="minimized protein"/>
            <p:cNvSpPr txBox="1"/>
            <p:nvPr/>
          </p:nvSpPr>
          <p:spPr>
            <a:xfrm>
              <a:off x="5782046" y="2466966"/>
              <a:ext cx="2678078" cy="4620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778933">
                <a:defRPr sz="1500"/>
              </a:lvl1pPr>
            </a:lstStyle>
            <a:p>
              <a:r>
                <a:rPr sz="1200" dirty="0">
                  <a:latin typeface="Calibri" panose="020F0502020204030204" pitchFamily="34" charset="0"/>
                  <a:cs typeface="Calibri" panose="020F0502020204030204" pitchFamily="34" charset="0"/>
                </a:rPr>
                <a:t>minimized protein </a:t>
              </a:r>
            </a:p>
          </p:txBody>
        </p:sp>
      </p:grpSp>
      <p:sp>
        <p:nvSpPr>
          <p:cNvPr id="232" name="Disulphide bridges"/>
          <p:cNvSpPr txBox="1"/>
          <p:nvPr/>
        </p:nvSpPr>
        <p:spPr>
          <a:xfrm rot="18163378">
            <a:off x="3740209" y="1618464"/>
            <a:ext cx="687074"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defTabSz="778933">
              <a:defRPr sz="2000" b="0"/>
            </a:lvl1pPr>
          </a:lstStyle>
          <a:p>
            <a:r>
              <a:rPr sz="1000" dirty="0" err="1">
                <a:latin typeface="Calibri" panose="020F0502020204030204" pitchFamily="34" charset="0"/>
                <a:cs typeface="Calibri" panose="020F0502020204030204" pitchFamily="34" charset="0"/>
              </a:rPr>
              <a:t>Disul</a:t>
            </a:r>
            <a:r>
              <a:rPr lang="en-GB" sz="1000" dirty="0" err="1">
                <a:latin typeface="Calibri" panose="020F0502020204030204" pitchFamily="34" charset="0"/>
                <a:cs typeface="Calibri" panose="020F0502020204030204" pitchFamily="34" charset="0"/>
              </a:rPr>
              <a:t>ph</a:t>
            </a:r>
            <a:r>
              <a:rPr sz="1000" dirty="0">
                <a:latin typeface="Calibri" panose="020F0502020204030204" pitchFamily="34" charset="0"/>
                <a:cs typeface="Calibri" panose="020F0502020204030204" pitchFamily="34" charset="0"/>
              </a:rPr>
              <a:t>ide bridges</a:t>
            </a:r>
          </a:p>
        </p:txBody>
      </p:sp>
      <p:sp>
        <p:nvSpPr>
          <p:cNvPr id="233" name="Protonation"/>
          <p:cNvSpPr txBox="1"/>
          <p:nvPr/>
        </p:nvSpPr>
        <p:spPr>
          <a:xfrm rot="18163378">
            <a:off x="4223896" y="1694300"/>
            <a:ext cx="662041"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778933">
              <a:defRPr sz="2000" b="0"/>
            </a:lvl1pPr>
          </a:lstStyle>
          <a:p>
            <a:r>
              <a:rPr sz="1000" dirty="0">
                <a:latin typeface="Calibri" panose="020F0502020204030204" pitchFamily="34" charset="0"/>
                <a:cs typeface="Calibri" panose="020F0502020204030204" pitchFamily="34" charset="0"/>
              </a:rPr>
              <a:t>Protonation</a:t>
            </a:r>
          </a:p>
        </p:txBody>
      </p:sp>
      <p:sp>
        <p:nvSpPr>
          <p:cNvPr id="234" name="Alternative side chains"/>
          <p:cNvSpPr txBox="1"/>
          <p:nvPr/>
        </p:nvSpPr>
        <p:spPr>
          <a:xfrm rot="18334412">
            <a:off x="4039705" y="2498339"/>
            <a:ext cx="694296"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defTabSz="778933">
              <a:defRPr sz="2000" b="0"/>
            </a:lvl1pPr>
          </a:lstStyle>
          <a:p>
            <a:pPr algn="r"/>
            <a:r>
              <a:rPr sz="1000">
                <a:latin typeface="Calibri" panose="020F0502020204030204" pitchFamily="34" charset="0"/>
                <a:cs typeface="Calibri" panose="020F0502020204030204" pitchFamily="34" charset="0"/>
              </a:rPr>
              <a:t>Alternative side chains</a:t>
            </a:r>
          </a:p>
        </p:txBody>
      </p:sp>
      <p:sp>
        <p:nvSpPr>
          <p:cNvPr id="236" name="Line"/>
          <p:cNvSpPr/>
          <p:nvPr/>
        </p:nvSpPr>
        <p:spPr>
          <a:xfrm>
            <a:off x="3637432" y="2185593"/>
            <a:ext cx="1222403" cy="1"/>
          </a:xfrm>
          <a:prstGeom prst="line">
            <a:avLst/>
          </a:prstGeom>
          <a:ln w="63500">
            <a:solidFill>
              <a:srgbClr val="5E5E5E"/>
            </a:solidFill>
            <a:miter lim="400000"/>
            <a:tailEnd type="triangle"/>
          </a:ln>
        </p:spPr>
        <p:txBody>
          <a:bodyPr lIns="19050" tIns="19050" rIns="19050" bIns="19050" anchor="ctr"/>
          <a:lstStyle/>
          <a:p>
            <a:pPr defTabSz="389467">
              <a:defRPr sz="3200"/>
            </a:pPr>
            <a:endParaRPr sz="1600">
              <a:latin typeface="Calibri" panose="020F0502020204030204" pitchFamily="34" charset="0"/>
              <a:cs typeface="Calibri" panose="020F0502020204030204" pitchFamily="34" charset="0"/>
            </a:endParaRPr>
          </a:p>
        </p:txBody>
      </p:sp>
      <p:grpSp>
        <p:nvGrpSpPr>
          <p:cNvPr id="240" name="Group"/>
          <p:cNvGrpSpPr/>
          <p:nvPr/>
        </p:nvGrpSpPr>
        <p:grpSpPr>
          <a:xfrm>
            <a:off x="8595073" y="1213541"/>
            <a:ext cx="1716053" cy="1696870"/>
            <a:chOff x="0" y="0"/>
            <a:chExt cx="3432103" cy="3393737"/>
          </a:xfrm>
        </p:grpSpPr>
        <p:pic>
          <p:nvPicPr>
            <p:cNvPr id="237" name="Image" descr="Image"/>
            <p:cNvPicPr>
              <a:picLocks noChangeAspect="1"/>
            </p:cNvPicPr>
            <p:nvPr/>
          </p:nvPicPr>
          <p:blipFill>
            <a:blip r:embed="rId4"/>
            <a:stretch>
              <a:fillRect/>
            </a:stretch>
          </p:blipFill>
          <p:spPr>
            <a:xfrm>
              <a:off x="0" y="182479"/>
              <a:ext cx="3043913" cy="2714982"/>
            </a:xfrm>
            <a:prstGeom prst="rect">
              <a:avLst/>
            </a:prstGeom>
            <a:ln w="12700" cap="flat">
              <a:noFill/>
              <a:miter lim="400000"/>
            </a:ln>
            <a:effectLst/>
          </p:spPr>
        </p:pic>
        <p:sp>
          <p:nvSpPr>
            <p:cNvPr id="238" name="Rectangle"/>
            <p:cNvSpPr/>
            <p:nvPr/>
          </p:nvSpPr>
          <p:spPr>
            <a:xfrm>
              <a:off x="19267" y="0"/>
              <a:ext cx="3412836" cy="3393737"/>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19050" tIns="19050" rIns="19050" bIns="19050" numCol="1" anchor="ctr">
              <a:noAutofit/>
            </a:bodyPr>
            <a:lstStyle/>
            <a:p>
              <a:pPr defTabSz="389467">
                <a:defRPr sz="2800" b="0">
                  <a:solidFill>
                    <a:srgbClr val="FFFFFF"/>
                  </a:solidFill>
                  <a:latin typeface="+mn-lt"/>
                  <a:ea typeface="+mn-ea"/>
                  <a:cs typeface="+mn-cs"/>
                  <a:sym typeface="Helvetica Neue Medium"/>
                </a:defRPr>
              </a:pPr>
              <a:endParaRPr sz="1400">
                <a:latin typeface="Calibri" panose="020F0502020204030204" pitchFamily="34" charset="0"/>
                <a:cs typeface="Calibri" panose="020F0502020204030204" pitchFamily="34" charset="0"/>
              </a:endParaRPr>
            </a:p>
          </p:txBody>
        </p:sp>
        <p:sp>
          <p:nvSpPr>
            <p:cNvPr id="239" name="Solvated protein"/>
            <p:cNvSpPr txBox="1"/>
            <p:nvPr/>
          </p:nvSpPr>
          <p:spPr>
            <a:xfrm>
              <a:off x="197336" y="2781930"/>
              <a:ext cx="2865844" cy="3999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778933">
                <a:defRPr sz="1500"/>
              </a:lvl1pPr>
            </a:lstStyle>
            <a:p>
              <a:r>
                <a:rPr sz="1200" dirty="0">
                  <a:latin typeface="Calibri" panose="020F0502020204030204" pitchFamily="34" charset="0"/>
                  <a:cs typeface="Calibri" panose="020F0502020204030204" pitchFamily="34" charset="0"/>
                </a:rPr>
                <a:t>Solvated protein </a:t>
              </a:r>
            </a:p>
          </p:txBody>
        </p:sp>
      </p:grpSp>
      <p:pic>
        <p:nvPicPr>
          <p:cNvPr id="241" name="Image" descr="Image"/>
          <p:cNvPicPr>
            <a:picLocks noChangeAspect="1"/>
          </p:cNvPicPr>
          <p:nvPr/>
        </p:nvPicPr>
        <p:blipFill>
          <a:blip r:embed="rId5"/>
          <a:stretch>
            <a:fillRect/>
          </a:stretch>
        </p:blipFill>
        <p:spPr>
          <a:xfrm>
            <a:off x="1766183" y="1203949"/>
            <a:ext cx="1970142" cy="1970142"/>
          </a:xfrm>
          <a:prstGeom prst="rect">
            <a:avLst/>
          </a:prstGeom>
          <a:ln w="12700">
            <a:miter lim="400000"/>
          </a:ln>
        </p:spPr>
      </p:pic>
      <p:sp>
        <p:nvSpPr>
          <p:cNvPr id="242" name="Solvate in water and add ions"/>
          <p:cNvSpPr txBox="1"/>
          <p:nvPr/>
        </p:nvSpPr>
        <p:spPr>
          <a:xfrm>
            <a:off x="4930224" y="1605949"/>
            <a:ext cx="2151789"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defTabSz="584200">
              <a:defRPr sz="2400"/>
            </a:lvl1pPr>
          </a:lstStyle>
          <a:p>
            <a:pPr algn="ctr"/>
            <a:r>
              <a:rPr sz="1800" dirty="0">
                <a:latin typeface="Calibri" panose="020F0502020204030204" pitchFamily="34" charset="0"/>
                <a:cs typeface="Calibri" panose="020F0502020204030204" pitchFamily="34" charset="0"/>
              </a:rPr>
              <a:t>Solvate in water and add ions</a:t>
            </a:r>
            <a:endParaRPr lang="en-GB" sz="1800" dirty="0">
              <a:latin typeface="Calibri" panose="020F0502020204030204" pitchFamily="34" charset="0"/>
              <a:cs typeface="Calibri" panose="020F0502020204030204" pitchFamily="34" charset="0"/>
            </a:endParaRPr>
          </a:p>
          <a:p>
            <a:pPr algn="ctr"/>
            <a:r>
              <a:rPr lang="en-GB" sz="1800" dirty="0">
                <a:latin typeface="Calibri" panose="020F0502020204030204" pitchFamily="34" charset="0"/>
                <a:cs typeface="Calibri" panose="020F0502020204030204" pitchFamily="34" charset="0"/>
              </a:rPr>
              <a:t>(</a:t>
            </a:r>
            <a:r>
              <a:rPr lang="en-GB" sz="1800" i="1" dirty="0">
                <a:latin typeface="Calibri" panose="020F0502020204030204" pitchFamily="34" charset="0"/>
                <a:cs typeface="Calibri" panose="020F0502020204030204" pitchFamily="34" charset="0"/>
              </a:rPr>
              <a:t>typically, neutralize the system</a:t>
            </a:r>
            <a:r>
              <a:rPr lang="en-GB" sz="1800" dirty="0">
                <a:latin typeface="Calibri" panose="020F0502020204030204" pitchFamily="34" charset="0"/>
                <a:cs typeface="Calibri" panose="020F0502020204030204" pitchFamily="34" charset="0"/>
              </a:rPr>
              <a:t>)</a:t>
            </a:r>
            <a:endParaRPr sz="1800" dirty="0">
              <a:latin typeface="Calibri" panose="020F0502020204030204" pitchFamily="34" charset="0"/>
              <a:cs typeface="Calibri" panose="020F0502020204030204" pitchFamily="34" charset="0"/>
            </a:endParaRPr>
          </a:p>
        </p:txBody>
      </p:sp>
      <p:sp>
        <p:nvSpPr>
          <p:cNvPr id="243" name="Line"/>
          <p:cNvSpPr/>
          <p:nvPr/>
        </p:nvSpPr>
        <p:spPr>
          <a:xfrm>
            <a:off x="7100659" y="2185594"/>
            <a:ext cx="1073704" cy="0"/>
          </a:xfrm>
          <a:prstGeom prst="line">
            <a:avLst/>
          </a:prstGeom>
          <a:ln w="63500">
            <a:solidFill>
              <a:srgbClr val="5E5E5E"/>
            </a:solidFill>
            <a:miter lim="400000"/>
            <a:tailEnd type="triangle"/>
          </a:ln>
        </p:spPr>
        <p:txBody>
          <a:bodyPr lIns="19050" tIns="19050" rIns="19050" bIns="19050" anchor="ctr"/>
          <a:lstStyle/>
          <a:p>
            <a:pPr defTabSz="389467">
              <a:defRPr sz="3200"/>
            </a:pPr>
            <a:endParaRPr sz="1600">
              <a:latin typeface="Calibri" panose="020F0502020204030204" pitchFamily="34" charset="0"/>
              <a:cs typeface="Calibri" panose="020F0502020204030204" pitchFamily="34" charset="0"/>
            </a:endParaRPr>
          </a:p>
        </p:txBody>
      </p:sp>
      <p:grpSp>
        <p:nvGrpSpPr>
          <p:cNvPr id="249" name="Group"/>
          <p:cNvGrpSpPr/>
          <p:nvPr/>
        </p:nvGrpSpPr>
        <p:grpSpPr>
          <a:xfrm>
            <a:off x="4172426" y="2915372"/>
            <a:ext cx="6720900" cy="1696870"/>
            <a:chOff x="0" y="0"/>
            <a:chExt cx="13441798" cy="3393737"/>
          </a:xfrm>
        </p:grpSpPr>
        <p:grpSp>
          <p:nvGrpSpPr>
            <p:cNvPr id="246" name="Group"/>
            <p:cNvGrpSpPr/>
            <p:nvPr/>
          </p:nvGrpSpPr>
          <p:grpSpPr>
            <a:xfrm>
              <a:off x="10286043" y="517437"/>
              <a:ext cx="3155755" cy="2481351"/>
              <a:chOff x="-49252" y="-611439"/>
              <a:chExt cx="3155754" cy="2481348"/>
            </a:xfrm>
          </p:grpSpPr>
          <p:sp>
            <p:nvSpPr>
              <p:cNvPr id="244" name="Line"/>
              <p:cNvSpPr/>
              <p:nvPr/>
            </p:nvSpPr>
            <p:spPr>
              <a:xfrm flipH="1">
                <a:off x="-49252" y="-611439"/>
                <a:ext cx="76202" cy="2481348"/>
              </a:xfrm>
              <a:prstGeom prst="line">
                <a:avLst/>
              </a:prstGeom>
              <a:noFill/>
              <a:ln w="63500" cap="flat">
                <a:solidFill>
                  <a:srgbClr val="5E5E5E"/>
                </a:solidFill>
                <a:prstDash val="solid"/>
                <a:miter lim="400000"/>
                <a:tailEnd type="triangle" w="med" len="med"/>
              </a:ln>
              <a:effectLst/>
            </p:spPr>
            <p:txBody>
              <a:bodyPr wrap="square" lIns="19050" tIns="19050" rIns="19050" bIns="19050" numCol="1" anchor="ctr">
                <a:noAutofit/>
              </a:bodyPr>
              <a:lstStyle/>
              <a:p>
                <a:pPr defTabSz="389467">
                  <a:defRPr sz="3200"/>
                </a:pPr>
                <a:endParaRPr sz="1600">
                  <a:latin typeface="Calibri" panose="020F0502020204030204" pitchFamily="34" charset="0"/>
                  <a:cs typeface="Calibri" panose="020F0502020204030204" pitchFamily="34" charset="0"/>
                </a:endParaRPr>
              </a:p>
            </p:txBody>
          </p:sp>
          <p:sp>
            <p:nvSpPr>
              <p:cNvPr id="245" name="Apply forcefield description"/>
              <p:cNvSpPr txBox="1"/>
              <p:nvPr/>
            </p:nvSpPr>
            <p:spPr>
              <a:xfrm>
                <a:off x="412406" y="209143"/>
                <a:ext cx="2694096" cy="7904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defTabSz="584200">
                  <a:defRPr sz="2400"/>
                </a:lvl1pPr>
              </a:lstStyle>
              <a:p>
                <a:r>
                  <a:rPr sz="1800" dirty="0">
                    <a:latin typeface="Calibri" panose="020F0502020204030204" pitchFamily="34" charset="0"/>
                    <a:cs typeface="Calibri" panose="020F0502020204030204" pitchFamily="34" charset="0"/>
                  </a:rPr>
                  <a:t>Apply forcefield description</a:t>
                </a:r>
              </a:p>
            </p:txBody>
          </p:sp>
        </p:grpSp>
        <p:pic>
          <p:nvPicPr>
            <p:cNvPr id="247" name="Image" descr="Image"/>
            <p:cNvPicPr>
              <a:picLocks noChangeAspect="1"/>
            </p:cNvPicPr>
            <p:nvPr/>
          </p:nvPicPr>
          <p:blipFill>
            <a:blip r:embed="rId6"/>
            <a:srcRect/>
            <a:stretch>
              <a:fillRect/>
            </a:stretch>
          </p:blipFill>
          <p:spPr>
            <a:xfrm>
              <a:off x="0" y="1618971"/>
              <a:ext cx="2352248" cy="1140485"/>
            </a:xfrm>
            <a:prstGeom prst="rect">
              <a:avLst/>
            </a:prstGeom>
            <a:ln w="12700" cap="flat">
              <a:noFill/>
              <a:miter lim="400000"/>
            </a:ln>
            <a:effectLst/>
          </p:spPr>
        </p:pic>
        <p:pic>
          <p:nvPicPr>
            <p:cNvPr id="248" name="Image" descr="Image"/>
            <p:cNvPicPr>
              <a:picLocks noChangeAspect="1"/>
            </p:cNvPicPr>
            <p:nvPr/>
          </p:nvPicPr>
          <p:blipFill>
            <a:blip r:embed="rId7"/>
            <a:srcRect/>
            <a:stretch>
              <a:fillRect/>
            </a:stretch>
          </p:blipFill>
          <p:spPr>
            <a:xfrm>
              <a:off x="3535381" y="0"/>
              <a:ext cx="5031900" cy="3393737"/>
            </a:xfrm>
            <a:prstGeom prst="rect">
              <a:avLst/>
            </a:prstGeom>
            <a:ln w="12700" cap="flat">
              <a:noFill/>
              <a:miter lim="400000"/>
            </a:ln>
            <a:effectLst/>
          </p:spPr>
        </p:pic>
      </p:grpSp>
      <p:pic>
        <p:nvPicPr>
          <p:cNvPr id="250" name="shaw-dasatanib-2.mov" descr="shaw-dasatanib-2.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425673" y="4314308"/>
            <a:ext cx="2068978" cy="2068978"/>
          </a:xfrm>
          <a:prstGeom prst="rect">
            <a:avLst/>
          </a:prstGeom>
          <a:ln w="12700">
            <a:miter lim="400000"/>
          </a:ln>
        </p:spPr>
      </p:pic>
      <p:grpSp>
        <p:nvGrpSpPr>
          <p:cNvPr id="255" name="Group 255"/>
          <p:cNvGrpSpPr/>
          <p:nvPr/>
        </p:nvGrpSpPr>
        <p:grpSpPr>
          <a:xfrm>
            <a:off x="187210" y="5562409"/>
            <a:ext cx="2722796" cy="961512"/>
            <a:chOff x="-476927" y="2381901"/>
            <a:chExt cx="5445589" cy="1923021"/>
          </a:xfrm>
        </p:grpSpPr>
        <p:sp>
          <p:nvSpPr>
            <p:cNvPr id="251" name="Line"/>
            <p:cNvSpPr/>
            <p:nvPr/>
          </p:nvSpPr>
          <p:spPr>
            <a:xfrm flipH="1" flipV="1">
              <a:off x="3444661" y="2381901"/>
              <a:ext cx="1524001" cy="1"/>
            </a:xfrm>
            <a:prstGeom prst="line">
              <a:avLst/>
            </a:prstGeom>
            <a:noFill/>
            <a:ln w="63500" cap="flat">
              <a:solidFill>
                <a:srgbClr val="5E5E5E"/>
              </a:solidFill>
              <a:prstDash val="solid"/>
              <a:miter lim="400000"/>
              <a:tailEnd type="triangle" w="med" len="med"/>
            </a:ln>
            <a:effectLst/>
          </p:spPr>
          <p:txBody>
            <a:bodyPr wrap="square" lIns="19050" tIns="19050" rIns="19050" bIns="19050" numCol="1" anchor="ctr">
              <a:noAutofit/>
            </a:bodyPr>
            <a:lstStyle/>
            <a:p>
              <a:pPr defTabSz="389467">
                <a:defRPr sz="3200"/>
              </a:pPr>
              <a:endParaRPr sz="1600">
                <a:latin typeface="Calibri" panose="020F0502020204030204" pitchFamily="34" charset="0"/>
                <a:cs typeface="Calibri" panose="020F0502020204030204" pitchFamily="34" charset="0"/>
              </a:endParaRPr>
            </a:p>
          </p:txBody>
        </p:sp>
        <p:sp>
          <p:nvSpPr>
            <p:cNvPr id="253" name="Production simulation"/>
            <p:cNvSpPr txBox="1"/>
            <p:nvPr/>
          </p:nvSpPr>
          <p:spPr>
            <a:xfrm>
              <a:off x="-476927" y="3648333"/>
              <a:ext cx="461884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584200">
                <a:defRPr sz="2400"/>
              </a:lvl1pPr>
            </a:lstStyle>
            <a:p>
              <a:r>
                <a:rPr sz="1800" dirty="0">
                  <a:latin typeface="Calibri" panose="020F0502020204030204" pitchFamily="34" charset="0"/>
                  <a:cs typeface="Calibri" panose="020F0502020204030204" pitchFamily="34" charset="0"/>
                </a:rPr>
                <a:t>Production simulation</a:t>
              </a:r>
            </a:p>
          </p:txBody>
        </p:sp>
      </p:grpSp>
      <p:sp>
        <p:nvSpPr>
          <p:cNvPr id="256" name="http://www.bevanlab.biochem.vt.edu/Pages/Personal/justin/gmx-tutorials/lysozyme/01_pdb2gmx.html"/>
          <p:cNvSpPr txBox="1"/>
          <p:nvPr/>
        </p:nvSpPr>
        <p:spPr>
          <a:xfrm>
            <a:off x="235782" y="6529126"/>
            <a:ext cx="7642285" cy="266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defTabSz="584200">
              <a:defRPr sz="1500" b="0">
                <a:solidFill>
                  <a:srgbClr val="016EBC"/>
                </a:solidFill>
                <a:latin typeface="Helvetica Neue Light"/>
                <a:ea typeface="Helvetica Neue Light"/>
                <a:cs typeface="Helvetica Neue Light"/>
                <a:sym typeface="Helvetica Neue Light"/>
              </a:defRPr>
            </a:lvl1pPr>
          </a:lstStyle>
          <a:p>
            <a:r>
              <a:rPr sz="1400" u="sng" dirty="0">
                <a:latin typeface="Calibri" panose="020F0502020204030204" pitchFamily="34" charset="0"/>
                <a:cs typeface="Calibri" panose="020F0502020204030204" pitchFamily="34" charset="0"/>
              </a:rPr>
              <a:t>http://www.bevanlab.biochem.vt.edu/Pages/Personal/justin/gmx-tutorials/lysozyme/01_pdb2gmx.html</a:t>
            </a:r>
          </a:p>
        </p:txBody>
      </p:sp>
      <p:sp>
        <p:nvSpPr>
          <p:cNvPr id="257" name="Levitt, Nature Structural Biology, 8, 392–393(2001)"/>
          <p:cNvSpPr txBox="1"/>
          <p:nvPr/>
        </p:nvSpPr>
        <p:spPr>
          <a:xfrm>
            <a:off x="8174363" y="6529125"/>
            <a:ext cx="4170037" cy="266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2000" b="0" i="1">
                <a:solidFill>
                  <a:srgbClr val="016EBC"/>
                </a:solidFill>
              </a:defRPr>
            </a:pPr>
            <a:endParaRPr sz="1400" dirty="0">
              <a:latin typeface="Calibri" panose="020F0502020204030204" pitchFamily="34" charset="0"/>
              <a:cs typeface="Calibri" panose="020F0502020204030204" pitchFamily="34" charset="0"/>
            </a:endParaRPr>
          </a:p>
        </p:txBody>
      </p:sp>
      <p:sp>
        <p:nvSpPr>
          <p:cNvPr id="258" name="Molecular dynamics require multiple steps for the setup of simulations"/>
          <p:cNvSpPr txBox="1"/>
          <p:nvPr/>
        </p:nvSpPr>
        <p:spPr>
          <a:xfrm>
            <a:off x="1269385" y="-58796"/>
            <a:ext cx="9024991" cy="12208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6000">
                <a:solidFill>
                  <a:srgbClr val="1F497D"/>
                </a:solidFill>
                <a:latin typeface="+mj-lt"/>
                <a:ea typeface="+mj-ea"/>
                <a:cs typeface="+mj-cs"/>
                <a:sym typeface="Helvetica"/>
              </a:defRPr>
            </a:lvl1pPr>
          </a:lstStyle>
          <a:p>
            <a:pPr algn="ctr"/>
            <a:r>
              <a:rPr sz="3800" b="1" dirty="0">
                <a:latin typeface="Calibri" panose="020F0502020204030204" pitchFamily="34" charset="0"/>
                <a:cs typeface="Calibri" panose="020F0502020204030204" pitchFamily="34" charset="0"/>
              </a:rPr>
              <a:t>Molecular dynamics require multiple steps for the setup of simulations</a:t>
            </a:r>
          </a:p>
        </p:txBody>
      </p:sp>
      <p:sp>
        <p:nvSpPr>
          <p:cNvPr id="3" name="http://www.bevanlab.biochem.vt.edu/Pages/Personal/justin/gmx-tutorials/lysozyme/01_pdb2gmx.html">
            <a:extLst>
              <a:ext uri="{FF2B5EF4-FFF2-40B4-BE49-F238E27FC236}">
                <a16:creationId xmlns:a16="http://schemas.microsoft.com/office/drawing/2014/main" id="{F1988039-3C6E-B44A-7BD7-4E3DC5D33E33}"/>
              </a:ext>
            </a:extLst>
          </p:cNvPr>
          <p:cNvSpPr txBox="1"/>
          <p:nvPr/>
        </p:nvSpPr>
        <p:spPr>
          <a:xfrm>
            <a:off x="8693740" y="6523403"/>
            <a:ext cx="2415469" cy="266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defTabSz="584200">
              <a:defRPr sz="1500" b="0">
                <a:solidFill>
                  <a:srgbClr val="016EBC"/>
                </a:solidFill>
                <a:latin typeface="Helvetica Neue Light"/>
                <a:ea typeface="Helvetica Neue Light"/>
                <a:cs typeface="Helvetica Neue Light"/>
                <a:sym typeface="Helvetica Neue Light"/>
              </a:defRPr>
            </a:lvl1pPr>
          </a:lstStyle>
          <a:p>
            <a:r>
              <a:rPr lang="en-GB" sz="1400" dirty="0">
                <a:latin typeface="Calibri" panose="020F0502020204030204" pitchFamily="34" charset="0"/>
                <a:cs typeface="Calibri" panose="020F0502020204030204" pitchFamily="34" charset="0"/>
              </a:rPr>
              <a:t>Levitt, </a:t>
            </a:r>
            <a:r>
              <a:rPr lang="en-GB" sz="1400" b="1" i="1" dirty="0">
                <a:latin typeface="Calibri" panose="020F0502020204030204" pitchFamily="34" charset="0"/>
                <a:cs typeface="Calibri" panose="020F0502020204030204" pitchFamily="34" charset="0"/>
              </a:rPr>
              <a:t>Nature Struct. Biol.</a:t>
            </a:r>
            <a:r>
              <a:rPr lang="en-GB" sz="1400" dirty="0">
                <a:latin typeface="Calibri" panose="020F0502020204030204" pitchFamily="34" charset="0"/>
                <a:cs typeface="Calibri" panose="020F0502020204030204" pitchFamily="34" charset="0"/>
              </a:rPr>
              <a:t>, 2001</a:t>
            </a:r>
            <a:endParaRPr sz="1400" dirty="0">
              <a:latin typeface="Calibri" panose="020F0502020204030204" pitchFamily="34" charset="0"/>
              <a:cs typeface="Calibri" panose="020F0502020204030204" pitchFamily="34" charset="0"/>
            </a:endParaRPr>
          </a:p>
        </p:txBody>
      </p:sp>
      <p:sp>
        <p:nvSpPr>
          <p:cNvPr id="235" name="Crystal Waters…"/>
          <p:cNvSpPr txBox="1"/>
          <p:nvPr/>
        </p:nvSpPr>
        <p:spPr>
          <a:xfrm rot="18334412">
            <a:off x="3446473" y="2590414"/>
            <a:ext cx="798295"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r" defTabSz="389467">
              <a:defRPr sz="2000" b="0"/>
            </a:pPr>
            <a:r>
              <a:rPr sz="1000" dirty="0">
                <a:latin typeface="Calibri" panose="020F0502020204030204" pitchFamily="34" charset="0"/>
                <a:cs typeface="Calibri" panose="020F0502020204030204" pitchFamily="34" charset="0"/>
              </a:rPr>
              <a:t>Crystal Waters</a:t>
            </a:r>
          </a:p>
          <a:p>
            <a:pPr algn="r" defTabSz="389467">
              <a:defRPr sz="2000" b="0"/>
            </a:pPr>
            <a:r>
              <a:rPr sz="1000" dirty="0">
                <a:latin typeface="Calibri" panose="020F0502020204030204" pitchFamily="34" charset="0"/>
                <a:cs typeface="Calibri" panose="020F0502020204030204" pitchFamily="34" charset="0"/>
              </a:rPr>
              <a:t>Cofactors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50"/>
                                        </p:tgtEl>
                                        <p:attrNameLst>
                                          <p:attrName>style.visibility</p:attrName>
                                        </p:attrNameLst>
                                      </p:cBhvr>
                                      <p:to>
                                        <p:strVal val="visible"/>
                                      </p:to>
                                    </p:set>
                                  </p:childTnLst>
                                </p:cTn>
                              </p:par>
                              <p:par>
                                <p:cTn id="39" presetID="1" presetClass="entr" presetSubtype="0" fill="hold" nodeType="withEffect">
                                  <p:stCondLst>
                                    <p:cond delay="0"/>
                                  </p:stCondLst>
                                  <p:iterate>
                                    <p:tmAbs val="0"/>
                                  </p:iterate>
                                  <p:childTnLst>
                                    <p:set>
                                      <p:cBhvr>
                                        <p:cTn id="40" fill="hold"/>
                                        <p:tgtEl>
                                          <p:spTgt spid="255"/>
                                        </p:tgtEl>
                                        <p:attrNameLst>
                                          <p:attrName>style.visibility</p:attrName>
                                        </p:attrNameLst>
                                      </p:cBhvr>
                                      <p:to>
                                        <p:strVal val="visible"/>
                                      </p:to>
                                    </p:set>
                                  </p:childTnLst>
                                </p:cTn>
                              </p:par>
                            </p:childTnLst>
                          </p:cTn>
                        </p:par>
                        <p:par>
                          <p:cTn id="41" fill="hold">
                            <p:stCondLst>
                              <p:cond delay="0"/>
                            </p:stCondLst>
                            <p:childTnLst>
                              <p:par>
                                <p:cTn id="42" presetID="1" presetClass="mediacall" presetSubtype="0" fill="hold" nodeType="afterEffect">
                                  <p:stCondLst>
                                    <p:cond delay="0"/>
                                  </p:stCondLst>
                                  <p:childTnLst>
                                    <p:cmd type="call" cmd="playFrom(0.0)">
                                      <p:cBhvr>
                                        <p:cTn id="43" dur="16056" fill="hold"/>
                                        <p:tgtEl>
                                          <p:spTgt spid="25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44" fill="hold" display="0">
                  <p:stCondLst>
                    <p:cond delay="indefinite"/>
                  </p:stCondLst>
                </p:cTn>
                <p:tgtEl>
                  <p:spTgt spid="250"/>
                </p:tgtEl>
              </p:cMediaNode>
            </p:video>
            <p:seq concurrent="1" prevAc="none" nextAc="seek">
              <p:cTn id="45" restart="whenNotActive" fill="hold" evtFilter="cancelBubble" nodeType="interactiveSeq">
                <p:stCondLst>
                  <p:cond evt="onClick" delay="0">
                    <p:tgtEl>
                      <p:spTgt spid="250"/>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50"/>
                                        </p:tgtEl>
                                      </p:cBhvr>
                                    </p:cmd>
                                  </p:childTnLst>
                                </p:cTn>
                              </p:par>
                            </p:childTnLst>
                          </p:cTn>
                        </p:par>
                      </p:childTnLst>
                    </p:cTn>
                  </p:par>
                </p:childTnLst>
              </p:cTn>
              <p:nextCondLst>
                <p:cond evt="onClick" delay="0">
                  <p:tgtEl>
                    <p:spTgt spid="250"/>
                  </p:tgtEl>
                </p:cond>
              </p:nextCondLst>
            </p:seq>
          </p:childTnLst>
        </p:cTn>
      </p:par>
    </p:tnLst>
    <p:bldLst>
      <p:bldP spid="231" grpId="0" animBg="1" advAuto="0"/>
      <p:bldP spid="232" grpId="0" animBg="1"/>
      <p:bldP spid="233" grpId="0" animBg="1"/>
      <p:bldP spid="234" grpId="0" animBg="1"/>
      <p:bldP spid="236" grpId="0" animBg="1"/>
      <p:bldP spid="242" grpId="0" animBg="1"/>
      <p:bldP spid="243" grpId="0" animBg="1"/>
      <p:bldP spid="249" grpId="0" animBg="1" advAuto="0"/>
      <p:bldP spid="250" grpId="0" animBg="1" advAuto="0"/>
      <p:bldP spid="2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D9B846-2AD8-9FDE-FA5B-9C980117ACC8}"/>
              </a:ext>
            </a:extLst>
          </p:cNvPr>
          <p:cNvPicPr>
            <a:picLocks noChangeAspect="1"/>
          </p:cNvPicPr>
          <p:nvPr/>
        </p:nvPicPr>
        <p:blipFill rotWithShape="1">
          <a:blip r:embed="rId3"/>
          <a:srcRect l="22985" t="30258" r="10388" b="8346"/>
          <a:stretch/>
        </p:blipFill>
        <p:spPr>
          <a:xfrm>
            <a:off x="1002280" y="1549971"/>
            <a:ext cx="9907931" cy="5135526"/>
          </a:xfrm>
          <a:prstGeom prst="rect">
            <a:avLst/>
          </a:prstGeom>
        </p:spPr>
      </p:pic>
      <p:sp>
        <p:nvSpPr>
          <p:cNvPr id="7" name="An example MD protocol">
            <a:extLst>
              <a:ext uri="{FF2B5EF4-FFF2-40B4-BE49-F238E27FC236}">
                <a16:creationId xmlns:a16="http://schemas.microsoft.com/office/drawing/2014/main" id="{88EF5CA0-271A-F980-C0EE-0935850361E5}"/>
              </a:ext>
            </a:extLst>
          </p:cNvPr>
          <p:cNvSpPr txBox="1"/>
          <p:nvPr/>
        </p:nvSpPr>
        <p:spPr>
          <a:xfrm>
            <a:off x="2519913" y="214478"/>
            <a:ext cx="6827831" cy="66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solidFill>
                  <a:srgbClr val="1F497D"/>
                </a:solidFill>
                <a:latin typeface="+mj-lt"/>
                <a:ea typeface="+mj-ea"/>
                <a:cs typeface="+mj-cs"/>
                <a:sym typeface="Helvetica"/>
              </a:defRPr>
            </a:lvl1pPr>
          </a:lstStyle>
          <a:p>
            <a:r>
              <a:rPr lang="en-GB" sz="4000" b="1" dirty="0">
                <a:latin typeface="Calibri" panose="020F0502020204030204" pitchFamily="34" charset="0"/>
                <a:cs typeface="Calibri" panose="020F0502020204030204" pitchFamily="34" charset="0"/>
              </a:rPr>
              <a:t>Example equilibration protocols</a:t>
            </a:r>
            <a:endParaRPr sz="4000" b="1" dirty="0">
              <a:latin typeface="Calibri" panose="020F0502020204030204" pitchFamily="34" charset="0"/>
              <a:cs typeface="Calibri" panose="020F0502020204030204" pitchFamily="34" charset="0"/>
            </a:endParaRPr>
          </a:p>
        </p:txBody>
      </p:sp>
      <p:sp>
        <p:nvSpPr>
          <p:cNvPr id="8" name="AIM: equilibrate your system…">
            <a:extLst>
              <a:ext uri="{FF2B5EF4-FFF2-40B4-BE49-F238E27FC236}">
                <a16:creationId xmlns:a16="http://schemas.microsoft.com/office/drawing/2014/main" id="{69DD4A89-C9D1-7AE4-4E7C-B69E77E179AA}"/>
              </a:ext>
            </a:extLst>
          </p:cNvPr>
          <p:cNvSpPr txBox="1"/>
          <p:nvPr/>
        </p:nvSpPr>
        <p:spPr>
          <a:xfrm>
            <a:off x="414403" y="974208"/>
            <a:ext cx="1049580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buSzPct val="100000"/>
              <a:defRPr sz="4000" b="0">
                <a:latin typeface="Helvetica Light"/>
                <a:ea typeface="Helvetica Light"/>
                <a:cs typeface="Helvetica Light"/>
                <a:sym typeface="Helvetica Light"/>
              </a:defRPr>
            </a:pPr>
            <a:r>
              <a:rPr lang="en-GB" sz="2400" b="1" dirty="0">
                <a:latin typeface="Calibri" panose="020F0502020204030204" pitchFamily="34" charset="0"/>
                <a:ea typeface="+mj-ea"/>
                <a:cs typeface="Calibri" panose="020F0502020204030204" pitchFamily="34" charset="0"/>
                <a:sym typeface="Helvetica"/>
              </a:rPr>
              <a:t>Y</a:t>
            </a:r>
            <a:r>
              <a:rPr sz="2400" b="1" dirty="0">
                <a:latin typeface="Calibri" panose="020F0502020204030204" pitchFamily="34" charset="0"/>
                <a:ea typeface="+mj-ea"/>
                <a:cs typeface="Calibri" panose="020F0502020204030204" pitchFamily="34" charset="0"/>
                <a:sym typeface="Helvetica"/>
              </a:rPr>
              <a:t>OU WANT: </a:t>
            </a:r>
            <a:r>
              <a:rPr sz="2400" dirty="0">
                <a:latin typeface="Calibri" panose="020F0502020204030204" pitchFamily="34" charset="0"/>
                <a:cs typeface="Calibri" panose="020F0502020204030204" pitchFamily="34" charset="0"/>
              </a:rPr>
              <a:t>constant </a:t>
            </a:r>
            <a:r>
              <a:rPr lang="en-US" sz="2400" dirty="0">
                <a:latin typeface="Calibri" panose="020F0502020204030204" pitchFamily="34" charset="0"/>
                <a:cs typeface="Calibri" panose="020F0502020204030204" pitchFamily="34" charset="0"/>
              </a:rPr>
              <a:t>energy, </a:t>
            </a:r>
            <a:r>
              <a:rPr sz="2400" dirty="0">
                <a:latin typeface="Calibri" panose="020F0502020204030204" pitchFamily="34" charset="0"/>
                <a:cs typeface="Calibri" panose="020F0502020204030204" pitchFamily="34" charset="0"/>
              </a:rPr>
              <a:t>volume, pressure</a:t>
            </a:r>
            <a:r>
              <a:rPr lang="en-GB" sz="2400" dirty="0">
                <a:latin typeface="Calibri" panose="020F0502020204030204" pitchFamily="34" charset="0"/>
                <a:cs typeface="Calibri" panose="020F0502020204030204" pitchFamily="34" charset="0"/>
              </a:rPr>
              <a:t>,</a:t>
            </a:r>
            <a:r>
              <a:rPr sz="2400" dirty="0">
                <a:latin typeface="Calibri" panose="020F0502020204030204" pitchFamily="34" charset="0"/>
                <a:cs typeface="Calibri" panose="020F0502020204030204" pitchFamily="34" charset="0"/>
              </a:rPr>
              <a:t> temperature, no exotic chemistry, </a:t>
            </a:r>
            <a:r>
              <a:rPr lang="en-US" sz="2400" dirty="0">
                <a:latin typeface="Calibri" panose="020F0502020204030204" pitchFamily="34" charset="0"/>
                <a:cs typeface="Calibri" panose="020F0502020204030204" pitchFamily="34" charset="0"/>
              </a:rPr>
              <a:t>…</a:t>
            </a:r>
            <a:endParaRPr sz="2400" dirty="0">
              <a:latin typeface="Calibri" panose="020F0502020204030204" pitchFamily="34" charset="0"/>
              <a:cs typeface="Calibri" panose="020F0502020204030204" pitchFamily="34" charset="0"/>
            </a:endParaRPr>
          </a:p>
        </p:txBody>
      </p:sp>
      <p:sp>
        <p:nvSpPr>
          <p:cNvPr id="9" name="Living J. Comp. Mol. Sci. 2019, 1, 5957">
            <a:extLst>
              <a:ext uri="{FF2B5EF4-FFF2-40B4-BE49-F238E27FC236}">
                <a16:creationId xmlns:a16="http://schemas.microsoft.com/office/drawing/2014/main" id="{A5FEAE91-73CE-8DE9-2E6A-9F74779DD4C0}"/>
              </a:ext>
            </a:extLst>
          </p:cNvPr>
          <p:cNvSpPr txBox="1"/>
          <p:nvPr/>
        </p:nvSpPr>
        <p:spPr>
          <a:xfrm>
            <a:off x="8759432" y="6552127"/>
            <a:ext cx="3690363" cy="266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b="0" i="1">
                <a:solidFill>
                  <a:srgbClr val="016EBC"/>
                </a:solidFill>
                <a:latin typeface="+mj-lt"/>
                <a:ea typeface="+mj-ea"/>
                <a:cs typeface="+mj-cs"/>
                <a:sym typeface="Helvetica"/>
              </a:defRPr>
            </a:pPr>
            <a:r>
              <a:rPr sz="1400" dirty="0">
                <a:latin typeface="Calibri" panose="020F0502020204030204" pitchFamily="34" charset="0"/>
                <a:cs typeface="Calibri" panose="020F0502020204030204" pitchFamily="34" charset="0"/>
              </a:rPr>
              <a:t>Living J. Comp. Mol. Sci. 2019, </a:t>
            </a:r>
            <a:r>
              <a:rPr sz="1400" b="1" dirty="0">
                <a:latin typeface="Calibri" panose="020F0502020204030204" pitchFamily="34" charset="0"/>
                <a:cs typeface="Calibri" panose="020F0502020204030204" pitchFamily="34" charset="0"/>
              </a:rPr>
              <a:t>1</a:t>
            </a:r>
            <a:r>
              <a:rPr sz="1400" dirty="0">
                <a:latin typeface="Calibri" panose="020F0502020204030204" pitchFamily="34" charset="0"/>
                <a:cs typeface="Calibri" panose="020F0502020204030204" pitchFamily="34" charset="0"/>
              </a:rPr>
              <a:t>, 5957</a:t>
            </a:r>
          </a:p>
        </p:txBody>
      </p:sp>
    </p:spTree>
    <p:extLst>
      <p:ext uri="{BB962C8B-B14F-4D97-AF65-F5344CB8AC3E}">
        <p14:creationId xmlns:p14="http://schemas.microsoft.com/office/powerpoint/2010/main" val="65213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0" y="-264685"/>
            <a:ext cx="12192000" cy="1325563"/>
          </a:xfrm>
        </p:spPr>
        <p:txBody>
          <a:bodyPr/>
          <a:lstStyle/>
          <a:p>
            <a:pPr algn="ctr"/>
            <a:r>
              <a:rPr lang="it-CH" b="1" dirty="0">
                <a:ln w="0"/>
                <a:effectLst>
                  <a:outerShdw blurRad="38100" dist="19050" dir="2700000" algn="tl" rotWithShape="0">
                    <a:schemeClr val="dk1">
                      <a:alpha val="40000"/>
                    </a:schemeClr>
                  </a:outerShdw>
                </a:effectLst>
              </a:rPr>
              <a:t>What do I need to MD?</a:t>
            </a:r>
          </a:p>
        </p:txBody>
      </p:sp>
      <p:sp>
        <p:nvSpPr>
          <p:cNvPr id="3" name="Rounded Rectangle 2">
            <a:extLst>
              <a:ext uri="{FF2B5EF4-FFF2-40B4-BE49-F238E27FC236}">
                <a16:creationId xmlns:a16="http://schemas.microsoft.com/office/drawing/2014/main" id="{0AFA7C8A-D41A-9445-8BF5-D88F9838918F}"/>
              </a:ext>
            </a:extLst>
          </p:cNvPr>
          <p:cNvSpPr/>
          <p:nvPr/>
        </p:nvSpPr>
        <p:spPr>
          <a:xfrm>
            <a:off x="483078" y="3514416"/>
            <a:ext cx="4537496" cy="3188150"/>
          </a:xfrm>
          <a:prstGeom prst="roundRect">
            <a:avLst>
              <a:gd name="adj" fmla="val 5288"/>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b="1" u="sng" dirty="0"/>
              <a:t>RESOURCES</a:t>
            </a:r>
          </a:p>
          <a:p>
            <a:pPr algn="ctr"/>
            <a:endParaRPr lang="en-US" sz="2800" dirty="0"/>
          </a:p>
          <a:p>
            <a:pPr marL="342900" indent="-342900" algn="ctr">
              <a:buFont typeface="Arial" panose="020B0604020202020204" pitchFamily="34" charset="0"/>
              <a:buChar char="•"/>
            </a:pPr>
            <a:r>
              <a:rPr lang="it-CH" sz="2800" dirty="0"/>
              <a:t>Computational Power</a:t>
            </a:r>
          </a:p>
          <a:p>
            <a:pPr marL="342900" indent="-342900" algn="ctr">
              <a:buFont typeface="Arial" panose="020B0604020202020204" pitchFamily="34" charset="0"/>
              <a:buChar char="•"/>
            </a:pPr>
            <a:r>
              <a:rPr lang="it-CH" sz="2800" dirty="0"/>
              <a:t>MD Software</a:t>
            </a:r>
          </a:p>
          <a:p>
            <a:pPr marL="342900" indent="-342900" algn="ctr">
              <a:buFont typeface="Arial" panose="020B0604020202020204" pitchFamily="34" charset="0"/>
              <a:buChar char="•"/>
            </a:pPr>
            <a:r>
              <a:rPr lang="it-CH" sz="2800" dirty="0"/>
              <a:t>Force Fields</a:t>
            </a:r>
          </a:p>
        </p:txBody>
      </p:sp>
      <p:sp>
        <p:nvSpPr>
          <p:cNvPr id="6" name="Rounded Rectangle 5">
            <a:extLst>
              <a:ext uri="{FF2B5EF4-FFF2-40B4-BE49-F238E27FC236}">
                <a16:creationId xmlns:a16="http://schemas.microsoft.com/office/drawing/2014/main" id="{8C773074-BA21-524A-AD5E-D8DBD5648B2D}"/>
              </a:ext>
            </a:extLst>
          </p:cNvPr>
          <p:cNvSpPr/>
          <p:nvPr/>
        </p:nvSpPr>
        <p:spPr>
          <a:xfrm>
            <a:off x="7190455" y="3514416"/>
            <a:ext cx="4548431" cy="3188150"/>
          </a:xfrm>
          <a:prstGeom prst="roundRect">
            <a:avLst>
              <a:gd name="adj" fmla="val 5288"/>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b="1" u="sng" dirty="0"/>
              <a:t>INFORMATION</a:t>
            </a:r>
            <a:endParaRPr lang="en-US" sz="2800" b="1" dirty="0"/>
          </a:p>
          <a:p>
            <a:pPr marL="342900" indent="-342900" algn="ctr">
              <a:buFont typeface="Arial" panose="020B0604020202020204" pitchFamily="34" charset="0"/>
              <a:buChar char="•"/>
            </a:pPr>
            <a:r>
              <a:rPr lang="en-US" sz="2800" dirty="0"/>
              <a:t>Hypothesis!</a:t>
            </a:r>
            <a:endParaRPr lang="en-US" sz="2800" b="1" dirty="0"/>
          </a:p>
          <a:p>
            <a:pPr marL="342900" indent="-342900" algn="ctr">
              <a:buFont typeface="Arial" panose="020B0604020202020204" pitchFamily="34" charset="0"/>
              <a:buChar char="•"/>
            </a:pPr>
            <a:r>
              <a:rPr lang="en-US" sz="2800" dirty="0"/>
              <a:t>What is the Process?</a:t>
            </a:r>
          </a:p>
          <a:p>
            <a:pPr algn="ctr"/>
            <a:r>
              <a:rPr lang="en-US" sz="2400" dirty="0"/>
              <a:t>Chemical/Physical</a:t>
            </a:r>
          </a:p>
          <a:p>
            <a:pPr marL="342900" indent="-342900" algn="ctr">
              <a:buFont typeface="Arial" panose="020B0604020202020204" pitchFamily="34" charset="0"/>
              <a:buChar char="•"/>
            </a:pPr>
            <a:r>
              <a:rPr lang="en-US" sz="2800" dirty="0"/>
              <a:t>Timescales of this Process</a:t>
            </a:r>
          </a:p>
          <a:p>
            <a:pPr marL="342900" indent="-342900" algn="ctr">
              <a:buFont typeface="Arial" panose="020B0604020202020204" pitchFamily="34" charset="0"/>
              <a:buChar char="•"/>
            </a:pPr>
            <a:r>
              <a:rPr lang="it-CH" sz="2800" dirty="0"/>
              <a:t>Molecular Structures</a:t>
            </a:r>
            <a:endParaRPr lang="en-US" sz="2400" dirty="0"/>
          </a:p>
          <a:p>
            <a:pPr algn="ctr"/>
            <a:endParaRPr lang="en-US" sz="2400" dirty="0"/>
          </a:p>
        </p:txBody>
      </p:sp>
      <p:sp>
        <p:nvSpPr>
          <p:cNvPr id="8" name="TextBox 7">
            <a:extLst>
              <a:ext uri="{FF2B5EF4-FFF2-40B4-BE49-F238E27FC236}">
                <a16:creationId xmlns:a16="http://schemas.microsoft.com/office/drawing/2014/main" id="{2C25ADD3-4E21-9841-B1FB-473117B05C1D}"/>
              </a:ext>
            </a:extLst>
          </p:cNvPr>
          <p:cNvSpPr txBox="1"/>
          <p:nvPr/>
        </p:nvSpPr>
        <p:spPr>
          <a:xfrm>
            <a:off x="1351901" y="3403701"/>
            <a:ext cx="184731" cy="923330"/>
          </a:xfrm>
          <a:prstGeom prst="rect">
            <a:avLst/>
          </a:prstGeom>
          <a:noFill/>
        </p:spPr>
        <p:txBody>
          <a:bodyPr wrap="none" rtlCol="0">
            <a:spAutoFit/>
          </a:bodyPr>
          <a:lstStyle/>
          <a:p>
            <a:endParaRPr lang="it-CH" dirty="0"/>
          </a:p>
          <a:p>
            <a:endParaRPr lang="it-CH" dirty="0"/>
          </a:p>
          <a:p>
            <a:endParaRPr lang="en-US" dirty="0"/>
          </a:p>
        </p:txBody>
      </p:sp>
      <p:sp>
        <p:nvSpPr>
          <p:cNvPr id="10" name="Left-Right Arrow 9">
            <a:extLst>
              <a:ext uri="{FF2B5EF4-FFF2-40B4-BE49-F238E27FC236}">
                <a16:creationId xmlns:a16="http://schemas.microsoft.com/office/drawing/2014/main" id="{44CD4934-E5CA-1349-A1EF-393EB7F6C741}"/>
              </a:ext>
            </a:extLst>
          </p:cNvPr>
          <p:cNvSpPr/>
          <p:nvPr/>
        </p:nvSpPr>
        <p:spPr>
          <a:xfrm rot="10800000">
            <a:off x="5020575" y="4591628"/>
            <a:ext cx="2090749" cy="1422466"/>
          </a:xfrm>
          <a:prstGeom prst="leftRightArrow">
            <a:avLst>
              <a:gd name="adj1" fmla="val 50000"/>
              <a:gd name="adj2" fmla="val 48684"/>
            </a:avLst>
          </a:prstGeom>
          <a:gradFill flip="none" rotWithShape="1">
            <a:gsLst>
              <a:gs pos="0">
                <a:schemeClr val="accent5"/>
              </a:gs>
              <a:gs pos="50000">
                <a:schemeClr val="bg1"/>
              </a:gs>
              <a:gs pos="100000">
                <a:schemeClr val="accent4"/>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a16="http://schemas.microsoft.com/office/drawing/2014/main" id="{36770048-7D83-DA45-906B-693D94B3ABD5}"/>
              </a:ext>
            </a:extLst>
          </p:cNvPr>
          <p:cNvPicPr>
            <a:picLocks noChangeAspect="1"/>
          </p:cNvPicPr>
          <p:nvPr/>
        </p:nvPicPr>
        <p:blipFill rotWithShape="1">
          <a:blip r:embed="rId3"/>
          <a:srcRect l="801" t="4" r="1901" b="-4"/>
          <a:stretch/>
        </p:blipFill>
        <p:spPr>
          <a:xfrm>
            <a:off x="3648728" y="557291"/>
            <a:ext cx="4894543" cy="2901768"/>
          </a:xfrm>
          <a:prstGeom prst="rect">
            <a:avLst/>
          </a:prstGeom>
          <a:ln>
            <a:noFill/>
          </a:ln>
          <a:effectLst>
            <a:softEdge rad="112500"/>
          </a:effectLst>
        </p:spPr>
      </p:pic>
    </p:spTree>
    <p:extLst>
      <p:ext uri="{BB962C8B-B14F-4D97-AF65-F5344CB8AC3E}">
        <p14:creationId xmlns:p14="http://schemas.microsoft.com/office/powerpoint/2010/main" val="227451303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1"/>
          <p:cNvSpPr>
            <a:spLocks noGrp="1"/>
          </p:cNvSpPr>
          <p:nvPr>
            <p:ph type="title"/>
          </p:nvPr>
        </p:nvSpPr>
        <p:spPr>
          <a:xfrm>
            <a:off x="0" y="188640"/>
            <a:ext cx="12192000" cy="1143000"/>
          </a:xfrm>
        </p:spPr>
        <p:txBody>
          <a:bodyPr>
            <a:normAutofit/>
          </a:bodyPr>
          <a:lstStyle/>
          <a:p>
            <a:r>
              <a:rPr lang="it-CH" b="1" dirty="0"/>
              <a:t>	Computational Power</a:t>
            </a:r>
          </a:p>
        </p:txBody>
      </p:sp>
      <p:sp>
        <p:nvSpPr>
          <p:cNvPr id="12" name="Rettangolo 4"/>
          <p:cNvSpPr/>
          <p:nvPr/>
        </p:nvSpPr>
        <p:spPr>
          <a:xfrm>
            <a:off x="5997886" y="500480"/>
            <a:ext cx="5709482" cy="461665"/>
          </a:xfrm>
          <a:prstGeom prst="rect">
            <a:avLst/>
          </a:prstGeom>
        </p:spPr>
        <p:txBody>
          <a:bodyPr wrap="square">
            <a:spAutoFit/>
          </a:bodyPr>
          <a:lstStyle/>
          <a:p>
            <a:pPr marL="52388" lvl="1" algn="ctr"/>
            <a:r>
              <a:rPr lang="it-CH" sz="2400" b="1" i="1" dirty="0">
                <a:solidFill>
                  <a:schemeClr val="accent3"/>
                </a:solidFill>
              </a:rPr>
              <a:t>on a supercomputer 24/7 for several weeks</a:t>
            </a:r>
          </a:p>
        </p:txBody>
      </p:sp>
      <p:pic>
        <p:nvPicPr>
          <p:cNvPr id="7" name="Picture 6" descr="MooresLaw2.png">
            <a:extLst>
              <a:ext uri="{FF2B5EF4-FFF2-40B4-BE49-F238E27FC236}">
                <a16:creationId xmlns:a16="http://schemas.microsoft.com/office/drawing/2014/main" id="{85DA637A-B84E-9548-9689-EEB148109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493" y="1273985"/>
            <a:ext cx="8011507" cy="5378400"/>
          </a:xfrm>
          <a:prstGeom prst="rect">
            <a:avLst/>
          </a:prstGeom>
        </p:spPr>
      </p:pic>
      <p:sp>
        <p:nvSpPr>
          <p:cNvPr id="15" name="Rettangolo 7"/>
          <p:cNvSpPr/>
          <p:nvPr/>
        </p:nvSpPr>
        <p:spPr>
          <a:xfrm>
            <a:off x="-174638" y="1625821"/>
            <a:ext cx="5501215" cy="1384995"/>
          </a:xfrm>
          <a:prstGeom prst="rect">
            <a:avLst/>
          </a:prstGeom>
        </p:spPr>
        <p:txBody>
          <a:bodyPr wrap="square">
            <a:spAutoFit/>
          </a:bodyPr>
          <a:lstStyle/>
          <a:p>
            <a:pPr lvl="1"/>
            <a:r>
              <a:rPr lang="it-CH" sz="2400" dirty="0"/>
              <a:t>Calculation time affected by:</a:t>
            </a:r>
          </a:p>
          <a:p>
            <a:pPr marL="1338263" lvl="1" indent="-463550">
              <a:buFont typeface="Wingdings" pitchFamily="2" charset="2"/>
              <a:buChar char="§"/>
            </a:pPr>
            <a:r>
              <a:rPr lang="it-CH" sz="2000" dirty="0"/>
              <a:t>Processor power</a:t>
            </a:r>
          </a:p>
          <a:p>
            <a:pPr marL="1338263" lvl="1" indent="-463550">
              <a:buFont typeface="Wingdings" pitchFamily="2" charset="2"/>
              <a:buChar char="§"/>
            </a:pPr>
            <a:r>
              <a:rPr lang="it-CH" sz="2000" dirty="0"/>
              <a:t>Number of processors</a:t>
            </a:r>
          </a:p>
          <a:p>
            <a:pPr marL="1338263" lvl="1" indent="-463550">
              <a:buFont typeface="Wingdings" pitchFamily="2" charset="2"/>
              <a:buChar char="§"/>
            </a:pPr>
            <a:r>
              <a:rPr lang="it-CH" sz="2000" dirty="0"/>
              <a:t>Interconnect speed</a:t>
            </a:r>
          </a:p>
        </p:txBody>
      </p:sp>
      <p:sp>
        <p:nvSpPr>
          <p:cNvPr id="17" name="Oval 16">
            <a:extLst>
              <a:ext uri="{FF2B5EF4-FFF2-40B4-BE49-F238E27FC236}">
                <a16:creationId xmlns:a16="http://schemas.microsoft.com/office/drawing/2014/main" id="{7EB40048-5EAC-3B45-AD6A-67FB10EA33FB}"/>
              </a:ext>
            </a:extLst>
          </p:cNvPr>
          <p:cNvSpPr/>
          <p:nvPr/>
        </p:nvSpPr>
        <p:spPr>
          <a:xfrm>
            <a:off x="7814027" y="4609653"/>
            <a:ext cx="744438" cy="481744"/>
          </a:xfrm>
          <a:prstGeom prst="ellipse">
            <a:avLst/>
          </a:prstGeom>
          <a:solidFill>
            <a:srgbClr val="FF0000">
              <a:alpha val="10000"/>
            </a:srgbClr>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1280px-IBM_Electronic_Data_Processing_Machine_-_GPN-2000-001881.jpg">
            <a:extLst>
              <a:ext uri="{FF2B5EF4-FFF2-40B4-BE49-F238E27FC236}">
                <a16:creationId xmlns:a16="http://schemas.microsoft.com/office/drawing/2014/main" id="{02E0E7DA-A560-6646-BCD9-7407EFB73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78" y="3427189"/>
            <a:ext cx="3901440" cy="3090672"/>
          </a:xfrm>
          <a:prstGeom prst="rect">
            <a:avLst/>
          </a:prstGeom>
        </p:spPr>
      </p:pic>
      <p:sp>
        <p:nvSpPr>
          <p:cNvPr id="19" name="TextBox 18">
            <a:extLst>
              <a:ext uri="{FF2B5EF4-FFF2-40B4-BE49-F238E27FC236}">
                <a16:creationId xmlns:a16="http://schemas.microsoft.com/office/drawing/2014/main" id="{3B34D1A2-03CD-A64E-AB6B-9461AB24D376}"/>
              </a:ext>
            </a:extLst>
          </p:cNvPr>
          <p:cNvSpPr txBox="1"/>
          <p:nvPr/>
        </p:nvSpPr>
        <p:spPr>
          <a:xfrm>
            <a:off x="594688" y="6148529"/>
            <a:ext cx="981359" cy="369332"/>
          </a:xfrm>
          <a:prstGeom prst="rect">
            <a:avLst/>
          </a:prstGeom>
          <a:noFill/>
        </p:spPr>
        <p:txBody>
          <a:bodyPr wrap="none" rtlCol="0">
            <a:spAutoFit/>
          </a:bodyPr>
          <a:lstStyle/>
          <a:p>
            <a:r>
              <a:rPr lang="en-US" b="1" dirty="0">
                <a:solidFill>
                  <a:schemeClr val="bg1"/>
                </a:solidFill>
              </a:rPr>
              <a:t>IBM 704</a:t>
            </a:r>
          </a:p>
        </p:txBody>
      </p:sp>
    </p:spTree>
    <p:extLst>
      <p:ext uri="{BB962C8B-B14F-4D97-AF65-F5344CB8AC3E}">
        <p14:creationId xmlns:p14="http://schemas.microsoft.com/office/powerpoint/2010/main" val="375730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1"/>
          <p:cNvSpPr>
            <a:spLocks noGrp="1"/>
          </p:cNvSpPr>
          <p:nvPr>
            <p:ph type="title"/>
          </p:nvPr>
        </p:nvSpPr>
        <p:spPr>
          <a:xfrm>
            <a:off x="0" y="188640"/>
            <a:ext cx="12192000" cy="1143000"/>
          </a:xfrm>
        </p:spPr>
        <p:txBody>
          <a:bodyPr>
            <a:normAutofit/>
          </a:bodyPr>
          <a:lstStyle/>
          <a:p>
            <a:r>
              <a:rPr lang="it-CH" b="1" dirty="0"/>
              <a:t>	Computational Power</a:t>
            </a:r>
          </a:p>
        </p:txBody>
      </p:sp>
      <p:pic>
        <p:nvPicPr>
          <p:cNvPr id="7" name="Picture 6" descr="MooresLaw2.png">
            <a:extLst>
              <a:ext uri="{FF2B5EF4-FFF2-40B4-BE49-F238E27FC236}">
                <a16:creationId xmlns:a16="http://schemas.microsoft.com/office/drawing/2014/main" id="{85DA637A-B84E-9548-9689-EEB148109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493" y="1273985"/>
            <a:ext cx="8011507" cy="5378400"/>
          </a:xfrm>
          <a:prstGeom prst="rect">
            <a:avLst/>
          </a:prstGeom>
        </p:spPr>
      </p:pic>
      <p:sp>
        <p:nvSpPr>
          <p:cNvPr id="16" name="Oval 15">
            <a:extLst>
              <a:ext uri="{FF2B5EF4-FFF2-40B4-BE49-F238E27FC236}">
                <a16:creationId xmlns:a16="http://schemas.microsoft.com/office/drawing/2014/main" id="{2CBD3D54-51C8-0C41-A02C-D43D05ADFB27}"/>
              </a:ext>
            </a:extLst>
          </p:cNvPr>
          <p:cNvSpPr/>
          <p:nvPr/>
        </p:nvSpPr>
        <p:spPr>
          <a:xfrm>
            <a:off x="7814027" y="4609653"/>
            <a:ext cx="744438" cy="481744"/>
          </a:xfrm>
          <a:prstGeom prst="ellipse">
            <a:avLst/>
          </a:prstGeom>
          <a:solidFill>
            <a:srgbClr val="FF0000">
              <a:alpha val="10000"/>
            </a:srgbClr>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1280px-IBM_Electronic_Data_Processing_Machine_-_GPN-2000-001881.jpg">
            <a:extLst>
              <a:ext uri="{FF2B5EF4-FFF2-40B4-BE49-F238E27FC236}">
                <a16:creationId xmlns:a16="http://schemas.microsoft.com/office/drawing/2014/main" id="{5917661C-B5B2-BF43-AD13-1AD47237F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78" y="3427189"/>
            <a:ext cx="3901440" cy="3090672"/>
          </a:xfrm>
          <a:prstGeom prst="rect">
            <a:avLst/>
          </a:prstGeom>
        </p:spPr>
      </p:pic>
      <p:sp>
        <p:nvSpPr>
          <p:cNvPr id="9" name="TextBox 8">
            <a:extLst>
              <a:ext uri="{FF2B5EF4-FFF2-40B4-BE49-F238E27FC236}">
                <a16:creationId xmlns:a16="http://schemas.microsoft.com/office/drawing/2014/main" id="{D321A575-97AD-D747-B9FA-E226BCBB44D8}"/>
              </a:ext>
            </a:extLst>
          </p:cNvPr>
          <p:cNvSpPr txBox="1"/>
          <p:nvPr/>
        </p:nvSpPr>
        <p:spPr>
          <a:xfrm>
            <a:off x="594688" y="6148529"/>
            <a:ext cx="981359" cy="369332"/>
          </a:xfrm>
          <a:prstGeom prst="rect">
            <a:avLst/>
          </a:prstGeom>
          <a:noFill/>
        </p:spPr>
        <p:txBody>
          <a:bodyPr wrap="none" rtlCol="0">
            <a:spAutoFit/>
          </a:bodyPr>
          <a:lstStyle/>
          <a:p>
            <a:r>
              <a:rPr lang="en-US" b="1" dirty="0">
                <a:solidFill>
                  <a:schemeClr val="bg1"/>
                </a:solidFill>
              </a:rPr>
              <a:t>IBM 704</a:t>
            </a:r>
          </a:p>
        </p:txBody>
      </p:sp>
      <p:pic>
        <p:nvPicPr>
          <p:cNvPr id="11" name="Picture 10" descr="Berni_Alder.jpg">
            <a:extLst>
              <a:ext uri="{FF2B5EF4-FFF2-40B4-BE49-F238E27FC236}">
                <a16:creationId xmlns:a16="http://schemas.microsoft.com/office/drawing/2014/main" id="{355E60C7-BD7A-0D44-8974-6029E972A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144" y="1164975"/>
            <a:ext cx="1850165" cy="2127690"/>
          </a:xfrm>
          <a:prstGeom prst="rect">
            <a:avLst/>
          </a:prstGeom>
        </p:spPr>
      </p:pic>
      <p:sp>
        <p:nvSpPr>
          <p:cNvPr id="13" name="TextBox 12">
            <a:extLst>
              <a:ext uri="{FF2B5EF4-FFF2-40B4-BE49-F238E27FC236}">
                <a16:creationId xmlns:a16="http://schemas.microsoft.com/office/drawing/2014/main" id="{34C7AE0A-F62B-2341-BFB2-1DC9DD2BDDED}"/>
              </a:ext>
            </a:extLst>
          </p:cNvPr>
          <p:cNvSpPr txBox="1"/>
          <p:nvPr/>
        </p:nvSpPr>
        <p:spPr>
          <a:xfrm>
            <a:off x="1623058" y="2954111"/>
            <a:ext cx="1558292" cy="338554"/>
          </a:xfrm>
          <a:prstGeom prst="rect">
            <a:avLst/>
          </a:prstGeom>
          <a:noFill/>
        </p:spPr>
        <p:txBody>
          <a:bodyPr wrap="square" rtlCol="0">
            <a:spAutoFit/>
          </a:bodyPr>
          <a:lstStyle/>
          <a:p>
            <a:r>
              <a:rPr lang="en-US" sz="1600" b="1" dirty="0" err="1">
                <a:solidFill>
                  <a:srgbClr val="FFFFFF"/>
                </a:solidFill>
              </a:rPr>
              <a:t>Berni</a:t>
            </a:r>
            <a:r>
              <a:rPr lang="en-US" sz="1600" b="1" dirty="0">
                <a:solidFill>
                  <a:srgbClr val="FFFFFF"/>
                </a:solidFill>
              </a:rPr>
              <a:t> Alder</a:t>
            </a:r>
          </a:p>
        </p:txBody>
      </p:sp>
      <p:sp>
        <p:nvSpPr>
          <p:cNvPr id="14" name="Rettangolo 4">
            <a:extLst>
              <a:ext uri="{FF2B5EF4-FFF2-40B4-BE49-F238E27FC236}">
                <a16:creationId xmlns:a16="http://schemas.microsoft.com/office/drawing/2014/main" id="{68B1856D-B813-C44D-807B-A14C0F809D16}"/>
              </a:ext>
            </a:extLst>
          </p:cNvPr>
          <p:cNvSpPr/>
          <p:nvPr/>
        </p:nvSpPr>
        <p:spPr>
          <a:xfrm>
            <a:off x="5997886" y="500480"/>
            <a:ext cx="5709482" cy="461665"/>
          </a:xfrm>
          <a:prstGeom prst="rect">
            <a:avLst/>
          </a:prstGeom>
        </p:spPr>
        <p:txBody>
          <a:bodyPr wrap="square">
            <a:spAutoFit/>
          </a:bodyPr>
          <a:lstStyle/>
          <a:p>
            <a:pPr marL="52388" lvl="1" algn="ctr"/>
            <a:r>
              <a:rPr lang="it-CH" sz="2400" b="1" i="1" dirty="0">
                <a:solidFill>
                  <a:schemeClr val="accent3"/>
                </a:solidFill>
              </a:rPr>
              <a:t>on a supercomputer 24/7 for several weeks</a:t>
            </a:r>
          </a:p>
        </p:txBody>
      </p:sp>
      <p:pic>
        <p:nvPicPr>
          <p:cNvPr id="17" name="Picture 16" descr="Screen Shot 2017-07-13 at 13.37.11.png">
            <a:extLst>
              <a:ext uri="{FF2B5EF4-FFF2-40B4-BE49-F238E27FC236}">
                <a16:creationId xmlns:a16="http://schemas.microsoft.com/office/drawing/2014/main" id="{49F02555-1670-8345-B0DA-FCA94B2B89F6}"/>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257261" y="1348989"/>
            <a:ext cx="5969704" cy="55289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206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900" decel="100000" fill="hold"/>
                                        <p:tgtEl>
                                          <p:spTgt spid="1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n example MD protocol">
            <a:extLst>
              <a:ext uri="{FF2B5EF4-FFF2-40B4-BE49-F238E27FC236}">
                <a16:creationId xmlns:a16="http://schemas.microsoft.com/office/drawing/2014/main" id="{FDB421CD-58CC-238B-6BBB-FB58318B7319}"/>
              </a:ext>
            </a:extLst>
          </p:cNvPr>
          <p:cNvSpPr txBox="1"/>
          <p:nvPr/>
        </p:nvSpPr>
        <p:spPr>
          <a:xfrm>
            <a:off x="52579" y="271430"/>
            <a:ext cx="12193274" cy="636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solidFill>
                  <a:srgbClr val="1F497D"/>
                </a:solidFill>
                <a:latin typeface="+mj-lt"/>
                <a:ea typeface="+mj-ea"/>
                <a:cs typeface="+mj-cs"/>
                <a:sym typeface="Helvetica"/>
              </a:defRPr>
            </a:lvl1pPr>
          </a:lstStyle>
          <a:p>
            <a:r>
              <a:rPr lang="en-GB" sz="3800" b="1" dirty="0">
                <a:latin typeface="Helvetica" panose="020B0604020202020204" pitchFamily="34" charset="0"/>
                <a:cs typeface="Helvetica" panose="020B0604020202020204" pitchFamily="34" charset="0"/>
              </a:rPr>
              <a:t>Calculating runtimes: example on UK Tier 2 systems</a:t>
            </a:r>
            <a:endParaRPr sz="3800" b="1" dirty="0">
              <a:latin typeface="Helvetica" panose="020B0604020202020204" pitchFamily="34" charset="0"/>
              <a:cs typeface="Helvetica" panose="020B0604020202020204" pitchFamily="34" charset="0"/>
            </a:endParaRPr>
          </a:p>
        </p:txBody>
      </p:sp>
      <p:pic>
        <p:nvPicPr>
          <p:cNvPr id="16" name="Picture 15" descr="A map of england with different brands&#10;&#10;Description automatically generated">
            <a:extLst>
              <a:ext uri="{FF2B5EF4-FFF2-40B4-BE49-F238E27FC236}">
                <a16:creationId xmlns:a16="http://schemas.microsoft.com/office/drawing/2014/main" id="{49BA0AB8-72E6-AC44-AAAE-BCE20840F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 y="1931258"/>
            <a:ext cx="4076550" cy="3531312"/>
          </a:xfrm>
          <a:prstGeom prst="rect">
            <a:avLst/>
          </a:prstGeom>
        </p:spPr>
      </p:pic>
      <p:pic>
        <p:nvPicPr>
          <p:cNvPr id="6" name="Picture 5">
            <a:extLst>
              <a:ext uri="{FF2B5EF4-FFF2-40B4-BE49-F238E27FC236}">
                <a16:creationId xmlns:a16="http://schemas.microsoft.com/office/drawing/2014/main" id="{3501C713-4B27-522E-18B3-C7BD7ADFC360}"/>
              </a:ext>
            </a:extLst>
          </p:cNvPr>
          <p:cNvPicPr>
            <a:picLocks noChangeAspect="1"/>
          </p:cNvPicPr>
          <p:nvPr/>
        </p:nvPicPr>
        <p:blipFill rotWithShape="1">
          <a:blip r:embed="rId4"/>
          <a:srcRect l="78" t="4287" r="7352" b="5175"/>
          <a:stretch/>
        </p:blipFill>
        <p:spPr>
          <a:xfrm>
            <a:off x="4060243" y="1419203"/>
            <a:ext cx="7974411" cy="438704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A53C6656-3D6D-FEEC-6999-9B1DA4C6F751}"/>
              </a:ext>
            </a:extLst>
          </p:cNvPr>
          <p:cNvPicPr>
            <a:picLocks noChangeAspect="1"/>
          </p:cNvPicPr>
          <p:nvPr/>
        </p:nvPicPr>
        <p:blipFill rotWithShape="1">
          <a:blip r:embed="rId5"/>
          <a:srcRect l="29914" t="45904" r="33924" b="15533"/>
          <a:stretch/>
        </p:blipFill>
        <p:spPr>
          <a:xfrm>
            <a:off x="6635949" y="3903260"/>
            <a:ext cx="3109976" cy="186550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8" name="TextBox 17">
            <a:hlinkClick r:id="rId6"/>
            <a:extLst>
              <a:ext uri="{FF2B5EF4-FFF2-40B4-BE49-F238E27FC236}">
                <a16:creationId xmlns:a16="http://schemas.microsoft.com/office/drawing/2014/main" id="{38FE9EAB-9EBE-5592-FDC8-5F0326C7CA0A}"/>
              </a:ext>
            </a:extLst>
          </p:cNvPr>
          <p:cNvSpPr txBox="1"/>
          <p:nvPr/>
        </p:nvSpPr>
        <p:spPr>
          <a:xfrm>
            <a:off x="1919076" y="6321626"/>
            <a:ext cx="774587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2400" dirty="0">
                <a:solidFill>
                  <a:schemeClr val="accent1">
                    <a:lumMod val="75000"/>
                  </a:schemeClr>
                </a:solidFill>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https://www.hecbiosim.ac.uk/access-hpc/hpc-calculator</a:t>
            </a:r>
            <a:endParaRPr lang="en-GB" sz="2400" dirty="0">
              <a:solidFill>
                <a:schemeClr val="accent1">
                  <a:lumMod val="75000"/>
                </a:schemeClr>
              </a:solidFill>
              <a:latin typeface="Helvetica" panose="020B0604020202020204" pitchFamily="34" charset="0"/>
              <a:cs typeface="Helvetica" panose="020B0604020202020204" pitchFamily="34" charset="0"/>
            </a:endParaRPr>
          </a:p>
        </p:txBody>
      </p:sp>
      <p:sp>
        <p:nvSpPr>
          <p:cNvPr id="2" name="Slide Number">
            <a:extLst>
              <a:ext uri="{FF2B5EF4-FFF2-40B4-BE49-F238E27FC236}">
                <a16:creationId xmlns:a16="http://schemas.microsoft.com/office/drawing/2014/main" id="{ECE51020-49D9-47B4-8E72-5C51F8025F9E}"/>
              </a:ext>
            </a:extLst>
          </p:cNvPr>
          <p:cNvSpPr txBox="1">
            <a:spLocks/>
          </p:cNvSpPr>
          <p:nvPr/>
        </p:nvSpPr>
        <p:spPr>
          <a:xfrm>
            <a:off x="11630071" y="6491006"/>
            <a:ext cx="390479" cy="16696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pPr/>
              <a:t>26</a:t>
            </a:fld>
            <a:endParaRPr lang="en-GB" dirty="0"/>
          </a:p>
        </p:txBody>
      </p:sp>
      <p:sp>
        <p:nvSpPr>
          <p:cNvPr id="3" name="TextBox 2">
            <a:extLst>
              <a:ext uri="{FF2B5EF4-FFF2-40B4-BE49-F238E27FC236}">
                <a16:creationId xmlns:a16="http://schemas.microsoft.com/office/drawing/2014/main" id="{5F5AA45D-74A5-E8F6-F645-55C5E5ECF637}"/>
              </a:ext>
            </a:extLst>
          </p:cNvPr>
          <p:cNvSpPr txBox="1"/>
          <p:nvPr/>
        </p:nvSpPr>
        <p:spPr>
          <a:xfrm>
            <a:off x="1407477" y="5500670"/>
            <a:ext cx="1292341" cy="369332"/>
          </a:xfrm>
          <a:prstGeom prst="rect">
            <a:avLst/>
          </a:prstGeom>
          <a:noFill/>
        </p:spPr>
        <p:txBody>
          <a:bodyPr wrap="none" rtlCol="0">
            <a:spAutoFit/>
          </a:bodyPr>
          <a:lstStyle/>
          <a:p>
            <a:r>
              <a:rPr lang="en-GB" i="1" dirty="0"/>
              <a:t>[as of 2024]</a:t>
            </a:r>
          </a:p>
        </p:txBody>
      </p:sp>
    </p:spTree>
    <p:extLst>
      <p:ext uri="{BB962C8B-B14F-4D97-AF65-F5344CB8AC3E}">
        <p14:creationId xmlns:p14="http://schemas.microsoft.com/office/powerpoint/2010/main" val="55076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map of england with different brands&#10;&#10;Description automatically generated">
            <a:extLst>
              <a:ext uri="{FF2B5EF4-FFF2-40B4-BE49-F238E27FC236}">
                <a16:creationId xmlns:a16="http://schemas.microsoft.com/office/drawing/2014/main" id="{49BA0AB8-72E6-AC44-AAAE-BCE20840F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2" y="1931258"/>
            <a:ext cx="4076550" cy="3531312"/>
          </a:xfrm>
          <a:prstGeom prst="rect">
            <a:avLst/>
          </a:prstGeom>
        </p:spPr>
      </p:pic>
      <p:pic>
        <p:nvPicPr>
          <p:cNvPr id="3" name="Picture 2">
            <a:extLst>
              <a:ext uri="{FF2B5EF4-FFF2-40B4-BE49-F238E27FC236}">
                <a16:creationId xmlns:a16="http://schemas.microsoft.com/office/drawing/2014/main" id="{2BF19D34-B4F3-7887-AF45-6185F44B4C50}"/>
              </a:ext>
            </a:extLst>
          </p:cNvPr>
          <p:cNvPicPr>
            <a:picLocks noChangeAspect="1"/>
          </p:cNvPicPr>
          <p:nvPr/>
        </p:nvPicPr>
        <p:blipFill rotWithShape="1">
          <a:blip r:embed="rId3"/>
          <a:srcRect l="1240" t="4550" r="7158" b="5527"/>
          <a:stretch/>
        </p:blipFill>
        <p:spPr>
          <a:xfrm>
            <a:off x="4060243" y="1384332"/>
            <a:ext cx="8007973" cy="4421913"/>
          </a:xfrm>
          <a:prstGeom prst="rect">
            <a:avLst/>
          </a:prstGeom>
          <a:ln>
            <a:noFill/>
          </a:ln>
          <a:effectLst>
            <a:outerShdw blurRad="292100" dist="139700" dir="2700000" algn="tl" rotWithShape="0">
              <a:srgbClr val="333333">
                <a:alpha val="65000"/>
              </a:srgbClr>
            </a:outerShdw>
          </a:effectLst>
        </p:spPr>
      </p:pic>
      <p:sp>
        <p:nvSpPr>
          <p:cNvPr id="2" name="An example MD protocol">
            <a:extLst>
              <a:ext uri="{FF2B5EF4-FFF2-40B4-BE49-F238E27FC236}">
                <a16:creationId xmlns:a16="http://schemas.microsoft.com/office/drawing/2014/main" id="{A786C9CC-B32C-579E-39E2-2C5610C569E3}"/>
              </a:ext>
            </a:extLst>
          </p:cNvPr>
          <p:cNvSpPr txBox="1"/>
          <p:nvPr/>
        </p:nvSpPr>
        <p:spPr>
          <a:xfrm>
            <a:off x="52579" y="271430"/>
            <a:ext cx="12193274" cy="636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solidFill>
                  <a:srgbClr val="1F497D"/>
                </a:solidFill>
                <a:latin typeface="+mj-lt"/>
                <a:ea typeface="+mj-ea"/>
                <a:cs typeface="+mj-cs"/>
                <a:sym typeface="Helvetica"/>
              </a:defRPr>
            </a:lvl1pPr>
          </a:lstStyle>
          <a:p>
            <a:r>
              <a:rPr lang="en-GB" sz="3800" b="1" dirty="0">
                <a:latin typeface="Helvetica" panose="020B0604020202020204" pitchFamily="34" charset="0"/>
                <a:cs typeface="Helvetica" panose="020B0604020202020204" pitchFamily="34" charset="0"/>
              </a:rPr>
              <a:t>Calculating runtimes: example on UK Tier 2 systems</a:t>
            </a:r>
            <a:endParaRPr sz="3800" b="1" dirty="0">
              <a:latin typeface="Helvetica" panose="020B0604020202020204" pitchFamily="34" charset="0"/>
              <a:cs typeface="Helvetica" panose="020B0604020202020204" pitchFamily="34" charset="0"/>
            </a:endParaRPr>
          </a:p>
        </p:txBody>
      </p:sp>
      <p:sp>
        <p:nvSpPr>
          <p:cNvPr id="4" name="TextBox 3">
            <a:hlinkClick r:id="rId4"/>
            <a:extLst>
              <a:ext uri="{FF2B5EF4-FFF2-40B4-BE49-F238E27FC236}">
                <a16:creationId xmlns:a16="http://schemas.microsoft.com/office/drawing/2014/main" id="{9BAA1EA8-36AD-A18B-81A4-99080171F698}"/>
              </a:ext>
            </a:extLst>
          </p:cNvPr>
          <p:cNvSpPr txBox="1"/>
          <p:nvPr/>
        </p:nvSpPr>
        <p:spPr>
          <a:xfrm>
            <a:off x="1919076" y="6321626"/>
            <a:ext cx="774587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2400" dirty="0">
                <a:solidFill>
                  <a:schemeClr val="accent1">
                    <a:lumMod val="75000"/>
                  </a:schemeClr>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https://www.hecbiosim.ac.uk/access-hpc/hpc-calculator</a:t>
            </a:r>
            <a:endParaRPr lang="en-GB" sz="2400" dirty="0">
              <a:solidFill>
                <a:schemeClr val="accent1">
                  <a:lumMod val="75000"/>
                </a:schemeClr>
              </a:solidFill>
              <a:latin typeface="Helvetica" panose="020B0604020202020204" pitchFamily="34" charset="0"/>
              <a:cs typeface="Helvetica" panose="020B0604020202020204" pitchFamily="34" charset="0"/>
            </a:endParaRPr>
          </a:p>
        </p:txBody>
      </p:sp>
      <p:sp>
        <p:nvSpPr>
          <p:cNvPr id="5" name="Slide Number">
            <a:extLst>
              <a:ext uri="{FF2B5EF4-FFF2-40B4-BE49-F238E27FC236}">
                <a16:creationId xmlns:a16="http://schemas.microsoft.com/office/drawing/2014/main" id="{ECA14CD3-18AC-6D66-E871-D587642F61FE}"/>
              </a:ext>
            </a:extLst>
          </p:cNvPr>
          <p:cNvSpPr txBox="1">
            <a:spLocks/>
          </p:cNvSpPr>
          <p:nvPr/>
        </p:nvSpPr>
        <p:spPr>
          <a:xfrm>
            <a:off x="11630071" y="6491006"/>
            <a:ext cx="390479" cy="16696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pPr/>
              <a:t>27</a:t>
            </a:fld>
            <a:endParaRPr lang="en-GB" dirty="0"/>
          </a:p>
        </p:txBody>
      </p:sp>
      <p:sp>
        <p:nvSpPr>
          <p:cNvPr id="6" name="TextBox 5">
            <a:extLst>
              <a:ext uri="{FF2B5EF4-FFF2-40B4-BE49-F238E27FC236}">
                <a16:creationId xmlns:a16="http://schemas.microsoft.com/office/drawing/2014/main" id="{99E7906B-A78D-0188-134B-F74830172B49}"/>
              </a:ext>
            </a:extLst>
          </p:cNvPr>
          <p:cNvSpPr txBox="1"/>
          <p:nvPr/>
        </p:nvSpPr>
        <p:spPr>
          <a:xfrm>
            <a:off x="1407477" y="5500670"/>
            <a:ext cx="1292341" cy="369332"/>
          </a:xfrm>
          <a:prstGeom prst="rect">
            <a:avLst/>
          </a:prstGeom>
          <a:noFill/>
        </p:spPr>
        <p:txBody>
          <a:bodyPr wrap="none" rtlCol="0">
            <a:spAutoFit/>
          </a:bodyPr>
          <a:lstStyle/>
          <a:p>
            <a:r>
              <a:rPr lang="en-GB" i="1" dirty="0"/>
              <a:t>[as of 2024]</a:t>
            </a:r>
          </a:p>
        </p:txBody>
      </p:sp>
    </p:spTree>
    <p:extLst>
      <p:ext uri="{BB962C8B-B14F-4D97-AF65-F5344CB8AC3E}">
        <p14:creationId xmlns:p14="http://schemas.microsoft.com/office/powerpoint/2010/main" val="320603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442E-0FC6-644C-96AE-D5A2D1ECCD7A}"/>
              </a:ext>
            </a:extLst>
          </p:cNvPr>
          <p:cNvSpPr>
            <a:spLocks noGrp="1"/>
          </p:cNvSpPr>
          <p:nvPr>
            <p:ph type="title"/>
          </p:nvPr>
        </p:nvSpPr>
        <p:spPr>
          <a:xfrm>
            <a:off x="1552073" y="5258491"/>
            <a:ext cx="8767011" cy="1325563"/>
          </a:xfrm>
        </p:spPr>
        <p:txBody>
          <a:bodyPr>
            <a:normAutofit/>
          </a:bodyPr>
          <a:lstStyle/>
          <a:p>
            <a:pPr algn="ctr"/>
            <a:r>
              <a:rPr lang="en-US"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roadway" pitchFamily="82" charset="77"/>
              </a:rPr>
              <a:t>Now let’s start with setting up your first simulation!</a:t>
            </a:r>
          </a:p>
        </p:txBody>
      </p:sp>
      <p:pic>
        <p:nvPicPr>
          <p:cNvPr id="1026" name="Picture 2" descr="Ready, Steady, Go! (TV Series 1963–1966) - IMDb">
            <a:extLst>
              <a:ext uri="{FF2B5EF4-FFF2-40B4-BE49-F238E27FC236}">
                <a16:creationId xmlns:a16="http://schemas.microsoft.com/office/drawing/2014/main" id="{D290335A-53DD-65D4-E8F9-43F6F6CF67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750" y="478590"/>
            <a:ext cx="6286500" cy="4216400"/>
          </a:xfrm>
          <a:prstGeom prst="rect">
            <a:avLst/>
          </a:prstGeom>
          <a:noFill/>
          <a:extLst>
            <a:ext uri="{909E8E84-426E-40DD-AFC4-6F175D3DCCD1}">
              <a14:hiddenFill xmlns:a14="http://schemas.microsoft.com/office/drawing/2010/main">
                <a:solidFill>
                  <a:srgbClr val="FFFFFF"/>
                </a:solidFill>
              </a14:hiddenFill>
            </a:ext>
          </a:extLst>
        </p:spPr>
      </p:pic>
      <p:pic>
        <p:nvPicPr>
          <p:cNvPr id="5" name="traj">
            <a:hlinkClick r:id="" action="ppaction://media"/>
            <a:extLst>
              <a:ext uri="{FF2B5EF4-FFF2-40B4-BE49-F238E27FC236}">
                <a16:creationId xmlns:a16="http://schemas.microsoft.com/office/drawing/2014/main" id="{56CEE915-5BEC-9D92-D87E-F054C19A54D4}"/>
              </a:ext>
            </a:extLst>
          </p:cNvPr>
          <p:cNvPicPr>
            <a:picLocks noChangeAspect="1"/>
          </p:cNvPicPr>
          <p:nvPr>
            <a:videoFile r:link="rId2"/>
            <p:extLst>
              <p:ext uri="{DAA4B4D4-6D71-4841-9C94-3DE7FCFB9230}">
                <p14:media xmlns:p14="http://schemas.microsoft.com/office/powerpoint/2010/main" r:embed="rId1"/>
              </p:ext>
            </p:extLst>
          </p:nvPr>
        </p:nvPicPr>
        <p:blipFill>
          <a:blip r:embed="rId6">
            <a:duotone>
              <a:prstClr val="black"/>
              <a:srgbClr val="D9C3A5">
                <a:tint val="50000"/>
                <a:satMod val="180000"/>
              </a:srgbClr>
            </a:duotone>
            <a:lum/>
          </a:blip>
          <a:stretch>
            <a:fillRect/>
          </a:stretch>
        </p:blipFill>
        <p:spPr>
          <a:xfrm>
            <a:off x="3518854" y="958849"/>
            <a:ext cx="4237503" cy="3307321"/>
          </a:xfrm>
          <a:prstGeom prst="roundRect">
            <a:avLst>
              <a:gd name="adj" fmla="val 11818"/>
            </a:avLst>
          </a:prstGeom>
          <a:solidFill>
            <a:srgbClr val="4F81BD"/>
          </a:solidFill>
          <a:ln>
            <a:noFill/>
          </a:ln>
          <a:effectLst>
            <a:innerShdw blurRad="469900">
              <a:srgbClr val="000000">
                <a:alpha val="86000"/>
              </a:srgbClr>
            </a:innerShdw>
          </a:effectLst>
          <a:scene3d>
            <a:camera prst="orthographicFront"/>
            <a:lightRig rig="soft" dir="t"/>
          </a:scene3d>
          <a:sp3d/>
        </p:spPr>
      </p:pic>
    </p:spTree>
    <p:extLst>
      <p:ext uri="{BB962C8B-B14F-4D97-AF65-F5344CB8AC3E}">
        <p14:creationId xmlns:p14="http://schemas.microsoft.com/office/powerpoint/2010/main" val="185195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1" presetClass="mediacall" presetSubtype="0" fill="hold" nodeType="withEffect">
                                  <p:stCondLst>
                                    <p:cond delay="0"/>
                                  </p:stCondLst>
                                  <p:childTnLst>
                                    <p:cmd type="call" cmd="playFrom(0.0)">
                                      <p:cBhvr>
                                        <p:cTn id="9" dur="65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B8C05-9111-1DB5-1F82-8E01012BE1A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3D3858-53E0-3033-6F81-42117DD5DC8E}"/>
              </a:ext>
            </a:extLst>
          </p:cNvPr>
          <p:cNvSpPr/>
          <p:nvPr/>
        </p:nvSpPr>
        <p:spPr>
          <a:xfrm>
            <a:off x="993688" y="0"/>
            <a:ext cx="10204625" cy="69238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88"/>
          </a:p>
        </p:txBody>
      </p:sp>
      <p:grpSp>
        <p:nvGrpSpPr>
          <p:cNvPr id="37" name="Group 36">
            <a:extLst>
              <a:ext uri="{FF2B5EF4-FFF2-40B4-BE49-F238E27FC236}">
                <a16:creationId xmlns:a16="http://schemas.microsoft.com/office/drawing/2014/main" id="{FCBE4D9C-8E15-47A7-25AE-4C83D621736C}"/>
              </a:ext>
            </a:extLst>
          </p:cNvPr>
          <p:cNvGrpSpPr/>
          <p:nvPr/>
        </p:nvGrpSpPr>
        <p:grpSpPr>
          <a:xfrm>
            <a:off x="918580" y="-191328"/>
            <a:ext cx="10465372" cy="6291663"/>
            <a:chOff x="156718" y="-40138"/>
            <a:chExt cx="6236200" cy="4061909"/>
          </a:xfrm>
        </p:grpSpPr>
        <p:graphicFrame>
          <p:nvGraphicFramePr>
            <p:cNvPr id="21" name="Chart 20">
              <a:extLst>
                <a:ext uri="{FF2B5EF4-FFF2-40B4-BE49-F238E27FC236}">
                  <a16:creationId xmlns:a16="http://schemas.microsoft.com/office/drawing/2014/main" id="{678B5653-46A8-2006-CB61-6551D77C7F5F}"/>
                </a:ext>
              </a:extLst>
            </p:cNvPr>
            <p:cNvGraphicFramePr/>
            <p:nvPr/>
          </p:nvGraphicFramePr>
          <p:xfrm>
            <a:off x="358617" y="-40138"/>
            <a:ext cx="6034301" cy="4061909"/>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picture containing reef, art, colorfulness, plant&#10;&#10;Description automatically generated">
              <a:extLst>
                <a:ext uri="{FF2B5EF4-FFF2-40B4-BE49-F238E27FC236}">
                  <a16:creationId xmlns:a16="http://schemas.microsoft.com/office/drawing/2014/main" id="{097B82A4-6BD1-1186-3339-D5A88D1C3638}"/>
                </a:ext>
              </a:extLst>
            </p:cNvPr>
            <p:cNvPicPr>
              <a:picLocks noChangeAspect="1"/>
            </p:cNvPicPr>
            <p:nvPr/>
          </p:nvPicPr>
          <p:blipFill>
            <a:blip r:embed="rId3"/>
            <a:stretch>
              <a:fillRect/>
            </a:stretch>
          </p:blipFill>
          <p:spPr>
            <a:xfrm>
              <a:off x="4113259" y="356559"/>
              <a:ext cx="1113130" cy="1256349"/>
            </a:xfrm>
            <a:prstGeom prst="rect">
              <a:avLst/>
            </a:prstGeom>
            <a:effectLst>
              <a:outerShdw blurRad="63948" dist="25400" dir="2700000" algn="tl" rotWithShape="0">
                <a:prstClr val="black">
                  <a:alpha val="24968"/>
                </a:prstClr>
              </a:outerShdw>
            </a:effectLst>
          </p:spPr>
        </p:pic>
        <p:pic>
          <p:nvPicPr>
            <p:cNvPr id="6" name="Picture 5" descr="A picture containing reef, art&#10;&#10;Description automatically generated">
              <a:extLst>
                <a:ext uri="{FF2B5EF4-FFF2-40B4-BE49-F238E27FC236}">
                  <a16:creationId xmlns:a16="http://schemas.microsoft.com/office/drawing/2014/main" id="{CAAB06A8-1C51-ED0E-32F6-3F965C3EAB02}"/>
                </a:ext>
              </a:extLst>
            </p:cNvPr>
            <p:cNvPicPr>
              <a:picLocks noChangeAspect="1"/>
            </p:cNvPicPr>
            <p:nvPr/>
          </p:nvPicPr>
          <p:blipFill>
            <a:blip r:embed="rId4"/>
            <a:stretch>
              <a:fillRect/>
            </a:stretch>
          </p:blipFill>
          <p:spPr>
            <a:xfrm>
              <a:off x="3252634" y="844790"/>
              <a:ext cx="1026673" cy="1181968"/>
            </a:xfrm>
            <a:prstGeom prst="rect">
              <a:avLst/>
            </a:prstGeom>
            <a:effectLst>
              <a:outerShdw blurRad="63948" dist="25400" dir="2700000" algn="tl" rotWithShape="0">
                <a:prstClr val="black">
                  <a:alpha val="24968"/>
                </a:prstClr>
              </a:outerShdw>
            </a:effectLst>
          </p:spPr>
        </p:pic>
        <p:pic>
          <p:nvPicPr>
            <p:cNvPr id="7" name="Picture 6" descr="A picture containing art, graphics, graphic design, colorfulness&#10;&#10;Description automatically generated">
              <a:extLst>
                <a:ext uri="{FF2B5EF4-FFF2-40B4-BE49-F238E27FC236}">
                  <a16:creationId xmlns:a16="http://schemas.microsoft.com/office/drawing/2014/main" id="{5D9F6DD4-CD65-8F35-185D-3636FAE8EAF2}"/>
                </a:ext>
              </a:extLst>
            </p:cNvPr>
            <p:cNvPicPr>
              <a:picLocks noChangeAspect="1"/>
            </p:cNvPicPr>
            <p:nvPr/>
          </p:nvPicPr>
          <p:blipFill>
            <a:blip r:embed="rId5"/>
            <a:stretch>
              <a:fillRect/>
            </a:stretch>
          </p:blipFill>
          <p:spPr>
            <a:xfrm>
              <a:off x="2308583" y="1435774"/>
              <a:ext cx="1045464" cy="902208"/>
            </a:xfrm>
            <a:prstGeom prst="rect">
              <a:avLst/>
            </a:prstGeom>
            <a:effectLst>
              <a:outerShdw blurRad="63948" dist="25400" dir="2700000" algn="tl" rotWithShape="0">
                <a:prstClr val="black">
                  <a:alpha val="24968"/>
                </a:prstClr>
              </a:outerShdw>
            </a:effectLst>
          </p:spPr>
        </p:pic>
        <p:pic>
          <p:nvPicPr>
            <p:cNvPr id="16" name="Picture 15" descr="A picture containing art&#10;&#10;Description automatically generated with low confidence">
              <a:extLst>
                <a:ext uri="{FF2B5EF4-FFF2-40B4-BE49-F238E27FC236}">
                  <a16:creationId xmlns:a16="http://schemas.microsoft.com/office/drawing/2014/main" id="{2CC4FDC7-65A6-E0BD-E461-07C927C7006F}"/>
                </a:ext>
              </a:extLst>
            </p:cNvPr>
            <p:cNvPicPr>
              <a:picLocks noChangeAspect="1"/>
            </p:cNvPicPr>
            <p:nvPr/>
          </p:nvPicPr>
          <p:blipFill>
            <a:blip r:embed="rId6"/>
            <a:stretch>
              <a:fillRect/>
            </a:stretch>
          </p:blipFill>
          <p:spPr>
            <a:xfrm>
              <a:off x="984256" y="2541670"/>
              <a:ext cx="890016" cy="790956"/>
            </a:xfrm>
            <a:prstGeom prst="rect">
              <a:avLst/>
            </a:prstGeom>
            <a:effectLst>
              <a:outerShdw blurRad="63948" dist="25400" dir="2700000" algn="tl" rotWithShape="0">
                <a:prstClr val="black">
                  <a:alpha val="24968"/>
                </a:prstClr>
              </a:outerShdw>
            </a:effectLst>
          </p:spPr>
        </p:pic>
        <p:pic>
          <p:nvPicPr>
            <p:cNvPr id="17" name="Picture 16" descr="A picture containing art&#10;&#10;Description automatically generated with low confidence">
              <a:extLst>
                <a:ext uri="{FF2B5EF4-FFF2-40B4-BE49-F238E27FC236}">
                  <a16:creationId xmlns:a16="http://schemas.microsoft.com/office/drawing/2014/main" id="{4E899A37-0D22-44BE-3760-E756EB535736}"/>
                </a:ext>
              </a:extLst>
            </p:cNvPr>
            <p:cNvPicPr>
              <a:picLocks noChangeAspect="1"/>
            </p:cNvPicPr>
            <p:nvPr/>
          </p:nvPicPr>
          <p:blipFill>
            <a:blip r:embed="rId7"/>
            <a:stretch>
              <a:fillRect/>
            </a:stretch>
          </p:blipFill>
          <p:spPr>
            <a:xfrm>
              <a:off x="563029" y="3339280"/>
              <a:ext cx="518160" cy="280416"/>
            </a:xfrm>
            <a:prstGeom prst="rect">
              <a:avLst/>
            </a:prstGeom>
            <a:effectLst>
              <a:outerShdw blurRad="63948" dist="25400" dir="2700000" algn="tl" rotWithShape="0">
                <a:prstClr val="black">
                  <a:alpha val="24968"/>
                </a:prstClr>
              </a:outerShdw>
            </a:effectLst>
          </p:spPr>
        </p:pic>
        <p:pic>
          <p:nvPicPr>
            <p:cNvPr id="18" name="Picture 17">
              <a:extLst>
                <a:ext uri="{FF2B5EF4-FFF2-40B4-BE49-F238E27FC236}">
                  <a16:creationId xmlns:a16="http://schemas.microsoft.com/office/drawing/2014/main" id="{43A3F630-827F-5D62-AFE9-68A48B96CAD5}"/>
                </a:ext>
              </a:extLst>
            </p:cNvPr>
            <p:cNvPicPr>
              <a:picLocks noChangeAspect="1"/>
            </p:cNvPicPr>
            <p:nvPr/>
          </p:nvPicPr>
          <p:blipFill rotWithShape="1">
            <a:blip r:embed="rId8"/>
            <a:srcRect l="19844" t="5903" r="20634" b="25467"/>
            <a:stretch/>
          </p:blipFill>
          <p:spPr>
            <a:xfrm>
              <a:off x="5052851" y="192638"/>
              <a:ext cx="1027576" cy="744198"/>
            </a:xfrm>
            <a:prstGeom prst="rect">
              <a:avLst/>
            </a:prstGeom>
            <a:effectLst>
              <a:outerShdw blurRad="63948" dist="25400" dir="2700000" algn="tl" rotWithShape="0">
                <a:prstClr val="black">
                  <a:alpha val="24968"/>
                </a:prstClr>
              </a:outerShdw>
            </a:effectLst>
          </p:spPr>
        </p:pic>
        <p:pic>
          <p:nvPicPr>
            <p:cNvPr id="20" name="Picture 19" descr="A picture containing art&#10;&#10;Description automatically generated with low confidence">
              <a:extLst>
                <a:ext uri="{FF2B5EF4-FFF2-40B4-BE49-F238E27FC236}">
                  <a16:creationId xmlns:a16="http://schemas.microsoft.com/office/drawing/2014/main" id="{31EAC453-E195-04D2-B298-C87A17ABECBA}"/>
                </a:ext>
              </a:extLst>
            </p:cNvPr>
            <p:cNvPicPr>
              <a:picLocks noChangeAspect="1"/>
            </p:cNvPicPr>
            <p:nvPr/>
          </p:nvPicPr>
          <p:blipFill>
            <a:blip r:embed="rId9"/>
            <a:stretch>
              <a:fillRect/>
            </a:stretch>
          </p:blipFill>
          <p:spPr>
            <a:xfrm>
              <a:off x="1756278" y="2033211"/>
              <a:ext cx="893064" cy="995172"/>
            </a:xfrm>
            <a:prstGeom prst="rect">
              <a:avLst/>
            </a:prstGeom>
            <a:effectLst>
              <a:outerShdw blurRad="63948" dist="25400" dir="2700000" algn="tl" rotWithShape="0">
                <a:prstClr val="black">
                  <a:alpha val="24968"/>
                </a:prstClr>
              </a:outerShdw>
            </a:effectLst>
          </p:spPr>
        </p:pic>
        <p:sp>
          <p:nvSpPr>
            <p:cNvPr id="24" name="TextBox 23">
              <a:extLst>
                <a:ext uri="{FF2B5EF4-FFF2-40B4-BE49-F238E27FC236}">
                  <a16:creationId xmlns:a16="http://schemas.microsoft.com/office/drawing/2014/main" id="{24235173-A84B-CC64-688E-2380AB2DAF97}"/>
                </a:ext>
              </a:extLst>
            </p:cNvPr>
            <p:cNvSpPr txBox="1"/>
            <p:nvPr/>
          </p:nvSpPr>
          <p:spPr>
            <a:xfrm>
              <a:off x="156718" y="3583026"/>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-10</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97C2878E-5C0F-FD21-B34F-785A6F503BA9}"/>
                </a:ext>
              </a:extLst>
            </p:cNvPr>
            <p:cNvSpPr txBox="1"/>
            <p:nvPr/>
          </p:nvSpPr>
          <p:spPr>
            <a:xfrm>
              <a:off x="156718" y="54772"/>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-6</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TextBox 25">
              <a:extLst>
                <a:ext uri="{FF2B5EF4-FFF2-40B4-BE49-F238E27FC236}">
                  <a16:creationId xmlns:a16="http://schemas.microsoft.com/office/drawing/2014/main" id="{1E001655-9A5A-8520-7F4D-1F4AA62A7621}"/>
                </a:ext>
              </a:extLst>
            </p:cNvPr>
            <p:cNvSpPr txBox="1"/>
            <p:nvPr/>
          </p:nvSpPr>
          <p:spPr>
            <a:xfrm>
              <a:off x="156718" y="936835"/>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-7</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6D741D40-C1B3-B04F-CC77-AE35B1528C3F}"/>
                </a:ext>
              </a:extLst>
            </p:cNvPr>
            <p:cNvSpPr txBox="1"/>
            <p:nvPr/>
          </p:nvSpPr>
          <p:spPr>
            <a:xfrm>
              <a:off x="156718" y="1818898"/>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-8</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TextBox 27">
              <a:extLst>
                <a:ext uri="{FF2B5EF4-FFF2-40B4-BE49-F238E27FC236}">
                  <a16:creationId xmlns:a16="http://schemas.microsoft.com/office/drawing/2014/main" id="{BFAB4FBE-F34C-2A6F-A36F-D3ADE11B6671}"/>
                </a:ext>
              </a:extLst>
            </p:cNvPr>
            <p:cNvSpPr txBox="1"/>
            <p:nvPr/>
          </p:nvSpPr>
          <p:spPr>
            <a:xfrm>
              <a:off x="156718" y="2700961"/>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-9</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TextBox 28">
              <a:extLst>
                <a:ext uri="{FF2B5EF4-FFF2-40B4-BE49-F238E27FC236}">
                  <a16:creationId xmlns:a16="http://schemas.microsoft.com/office/drawing/2014/main" id="{F3B08C9D-96C6-B461-5F14-6910F2EDF9ED}"/>
                </a:ext>
              </a:extLst>
            </p:cNvPr>
            <p:cNvSpPr txBox="1"/>
            <p:nvPr/>
          </p:nvSpPr>
          <p:spPr>
            <a:xfrm>
              <a:off x="1006589" y="3765723"/>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-15</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1EAA1622-A728-FF56-23CE-A4C61837309F}"/>
                </a:ext>
              </a:extLst>
            </p:cNvPr>
            <p:cNvSpPr txBox="1"/>
            <p:nvPr/>
          </p:nvSpPr>
          <p:spPr>
            <a:xfrm>
              <a:off x="3765971"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-3</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30">
              <a:extLst>
                <a:ext uri="{FF2B5EF4-FFF2-40B4-BE49-F238E27FC236}">
                  <a16:creationId xmlns:a16="http://schemas.microsoft.com/office/drawing/2014/main" id="{B17B4A66-FE9E-B174-75EC-468931A579DB}"/>
                </a:ext>
              </a:extLst>
            </p:cNvPr>
            <p:cNvSpPr txBox="1"/>
            <p:nvPr/>
          </p:nvSpPr>
          <p:spPr>
            <a:xfrm>
              <a:off x="3075454"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-6</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TextBox 31">
              <a:extLst>
                <a:ext uri="{FF2B5EF4-FFF2-40B4-BE49-F238E27FC236}">
                  <a16:creationId xmlns:a16="http://schemas.microsoft.com/office/drawing/2014/main" id="{7F10BC7D-305D-B69A-CECF-8E0344C63000}"/>
                </a:ext>
              </a:extLst>
            </p:cNvPr>
            <p:cNvSpPr txBox="1"/>
            <p:nvPr/>
          </p:nvSpPr>
          <p:spPr>
            <a:xfrm>
              <a:off x="2390103"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-9</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TextBox 32">
              <a:extLst>
                <a:ext uri="{FF2B5EF4-FFF2-40B4-BE49-F238E27FC236}">
                  <a16:creationId xmlns:a16="http://schemas.microsoft.com/office/drawing/2014/main" id="{0C516FAE-82B6-72C9-6284-3AF5081CCEAD}"/>
                </a:ext>
              </a:extLst>
            </p:cNvPr>
            <p:cNvSpPr txBox="1"/>
            <p:nvPr/>
          </p:nvSpPr>
          <p:spPr>
            <a:xfrm>
              <a:off x="1693180" y="3765723"/>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-12</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TextBox 33">
              <a:extLst>
                <a:ext uri="{FF2B5EF4-FFF2-40B4-BE49-F238E27FC236}">
                  <a16:creationId xmlns:a16="http://schemas.microsoft.com/office/drawing/2014/main" id="{6F5AEA54-46CD-757C-6DB0-9D9BF659C9EC}"/>
                </a:ext>
              </a:extLst>
            </p:cNvPr>
            <p:cNvSpPr txBox="1"/>
            <p:nvPr/>
          </p:nvSpPr>
          <p:spPr>
            <a:xfrm>
              <a:off x="5137381" y="3765723"/>
              <a:ext cx="303949"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3</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TextBox 34">
              <a:extLst>
                <a:ext uri="{FF2B5EF4-FFF2-40B4-BE49-F238E27FC236}">
                  <a16:creationId xmlns:a16="http://schemas.microsoft.com/office/drawing/2014/main" id="{26FFCEA9-7F04-F4FE-1861-6FA2153E1498}"/>
                </a:ext>
              </a:extLst>
            </p:cNvPr>
            <p:cNvSpPr txBox="1"/>
            <p:nvPr/>
          </p:nvSpPr>
          <p:spPr>
            <a:xfrm>
              <a:off x="4451322" y="3765723"/>
              <a:ext cx="303949"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0</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8" name="TextBox 37">
            <a:extLst>
              <a:ext uri="{FF2B5EF4-FFF2-40B4-BE49-F238E27FC236}">
                <a16:creationId xmlns:a16="http://schemas.microsoft.com/office/drawing/2014/main" id="{6C09FD00-D846-FB24-806E-239C6856FE62}"/>
              </a:ext>
            </a:extLst>
          </p:cNvPr>
          <p:cNvSpPr txBox="1"/>
          <p:nvPr/>
        </p:nvSpPr>
        <p:spPr>
          <a:xfrm>
            <a:off x="2331210" y="5882271"/>
            <a:ext cx="713657" cy="306880"/>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femto-</a:t>
            </a:r>
          </a:p>
        </p:txBody>
      </p:sp>
      <p:sp>
        <p:nvSpPr>
          <p:cNvPr id="39" name="TextBox 38">
            <a:extLst>
              <a:ext uri="{FF2B5EF4-FFF2-40B4-BE49-F238E27FC236}">
                <a16:creationId xmlns:a16="http://schemas.microsoft.com/office/drawing/2014/main" id="{23122125-0AA1-C572-C5FF-04C968D67705}"/>
              </a:ext>
            </a:extLst>
          </p:cNvPr>
          <p:cNvSpPr txBox="1"/>
          <p:nvPr/>
        </p:nvSpPr>
        <p:spPr>
          <a:xfrm>
            <a:off x="3513265" y="5882271"/>
            <a:ext cx="598242" cy="306880"/>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pico-</a:t>
            </a:r>
          </a:p>
        </p:txBody>
      </p:sp>
      <p:sp>
        <p:nvSpPr>
          <p:cNvPr id="40" name="TextBox 39">
            <a:extLst>
              <a:ext uri="{FF2B5EF4-FFF2-40B4-BE49-F238E27FC236}">
                <a16:creationId xmlns:a16="http://schemas.microsoft.com/office/drawing/2014/main" id="{CA9980AB-206C-24AB-DE9B-88ED392CD5D6}"/>
              </a:ext>
            </a:extLst>
          </p:cNvPr>
          <p:cNvSpPr txBox="1"/>
          <p:nvPr/>
        </p:nvSpPr>
        <p:spPr>
          <a:xfrm>
            <a:off x="4672357" y="5882271"/>
            <a:ext cx="647933" cy="306880"/>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nano-</a:t>
            </a:r>
          </a:p>
        </p:txBody>
      </p:sp>
      <p:sp>
        <p:nvSpPr>
          <p:cNvPr id="41" name="TextBox 40">
            <a:extLst>
              <a:ext uri="{FF2B5EF4-FFF2-40B4-BE49-F238E27FC236}">
                <a16:creationId xmlns:a16="http://schemas.microsoft.com/office/drawing/2014/main" id="{C1583369-1FE1-435A-DFBD-B2A38D96226A}"/>
              </a:ext>
            </a:extLst>
          </p:cNvPr>
          <p:cNvSpPr txBox="1"/>
          <p:nvPr/>
        </p:nvSpPr>
        <p:spPr>
          <a:xfrm>
            <a:off x="5800892" y="5882271"/>
            <a:ext cx="700833" cy="306880"/>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micro-</a:t>
            </a:r>
          </a:p>
        </p:txBody>
      </p:sp>
      <p:sp>
        <p:nvSpPr>
          <p:cNvPr id="42" name="TextBox 41">
            <a:extLst>
              <a:ext uri="{FF2B5EF4-FFF2-40B4-BE49-F238E27FC236}">
                <a16:creationId xmlns:a16="http://schemas.microsoft.com/office/drawing/2014/main" id="{CD2972E3-22BE-CACC-7883-6DB370AED86A}"/>
              </a:ext>
            </a:extLst>
          </p:cNvPr>
          <p:cNvSpPr txBox="1"/>
          <p:nvPr/>
        </p:nvSpPr>
        <p:spPr>
          <a:xfrm>
            <a:off x="7025295" y="5882271"/>
            <a:ext cx="566182" cy="306880"/>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milli-</a:t>
            </a:r>
          </a:p>
        </p:txBody>
      </p:sp>
      <p:sp>
        <p:nvSpPr>
          <p:cNvPr id="43" name="TextBox 42">
            <a:extLst>
              <a:ext uri="{FF2B5EF4-FFF2-40B4-BE49-F238E27FC236}">
                <a16:creationId xmlns:a16="http://schemas.microsoft.com/office/drawing/2014/main" id="{4DAFD858-F7C8-8C47-74AB-F5BB6B1CD89A}"/>
              </a:ext>
            </a:extLst>
          </p:cNvPr>
          <p:cNvSpPr txBox="1"/>
          <p:nvPr/>
        </p:nvSpPr>
        <p:spPr>
          <a:xfrm>
            <a:off x="2145458" y="5260212"/>
            <a:ext cx="982960" cy="306880"/>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O-H bond</a:t>
            </a:r>
          </a:p>
        </p:txBody>
      </p:sp>
      <p:sp>
        <p:nvSpPr>
          <p:cNvPr id="44" name="TextBox 43">
            <a:extLst>
              <a:ext uri="{FF2B5EF4-FFF2-40B4-BE49-F238E27FC236}">
                <a16:creationId xmlns:a16="http://schemas.microsoft.com/office/drawing/2014/main" id="{CD847E6F-6768-68FB-D55D-7CF37714CECE}"/>
              </a:ext>
            </a:extLst>
          </p:cNvPr>
          <p:cNvSpPr txBox="1"/>
          <p:nvPr/>
        </p:nvSpPr>
        <p:spPr>
          <a:xfrm>
            <a:off x="2819782" y="4822527"/>
            <a:ext cx="811441" cy="306880"/>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glucose</a:t>
            </a:r>
          </a:p>
        </p:txBody>
      </p:sp>
      <p:sp>
        <p:nvSpPr>
          <p:cNvPr id="45" name="TextBox 44">
            <a:extLst>
              <a:ext uri="{FF2B5EF4-FFF2-40B4-BE49-F238E27FC236}">
                <a16:creationId xmlns:a16="http://schemas.microsoft.com/office/drawing/2014/main" id="{80695967-D3B1-C700-594C-D0F03671A349}"/>
              </a:ext>
            </a:extLst>
          </p:cNvPr>
          <p:cNvSpPr txBox="1"/>
          <p:nvPr/>
        </p:nvSpPr>
        <p:spPr>
          <a:xfrm>
            <a:off x="4409449" y="4168567"/>
            <a:ext cx="692819" cy="306880"/>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insulin</a:t>
            </a:r>
          </a:p>
        </p:txBody>
      </p:sp>
      <p:sp>
        <p:nvSpPr>
          <p:cNvPr id="46" name="TextBox 45">
            <a:extLst>
              <a:ext uri="{FF2B5EF4-FFF2-40B4-BE49-F238E27FC236}">
                <a16:creationId xmlns:a16="http://schemas.microsoft.com/office/drawing/2014/main" id="{5D91A2CB-FCF6-2BC4-149D-9213F1FD58BA}"/>
              </a:ext>
            </a:extLst>
          </p:cNvPr>
          <p:cNvSpPr txBox="1"/>
          <p:nvPr/>
        </p:nvSpPr>
        <p:spPr>
          <a:xfrm>
            <a:off x="5435935" y="3323746"/>
            <a:ext cx="1271502" cy="306880"/>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haemoglobin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TextBox 48">
            <a:extLst>
              <a:ext uri="{FF2B5EF4-FFF2-40B4-BE49-F238E27FC236}">
                <a16:creationId xmlns:a16="http://schemas.microsoft.com/office/drawing/2014/main" id="{1EB5E9F7-9DD9-9B97-ECE9-2787FD81AEF0}"/>
              </a:ext>
            </a:extLst>
          </p:cNvPr>
          <p:cNvSpPr txBox="1"/>
          <p:nvPr/>
        </p:nvSpPr>
        <p:spPr>
          <a:xfrm>
            <a:off x="7059045" y="2760403"/>
            <a:ext cx="982960" cy="306880"/>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ribosome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TextBox 49">
            <a:extLst>
              <a:ext uri="{FF2B5EF4-FFF2-40B4-BE49-F238E27FC236}">
                <a16:creationId xmlns:a16="http://schemas.microsoft.com/office/drawing/2014/main" id="{1FB2F5F8-884C-3BA1-F188-336C3467A893}"/>
              </a:ext>
            </a:extLst>
          </p:cNvPr>
          <p:cNvSpPr txBox="1"/>
          <p:nvPr/>
        </p:nvSpPr>
        <p:spPr>
          <a:xfrm>
            <a:off x="8468417" y="2221847"/>
            <a:ext cx="1106200" cy="306880"/>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HIV-1 virus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TextBox 51">
            <a:extLst>
              <a:ext uri="{FF2B5EF4-FFF2-40B4-BE49-F238E27FC236}">
                <a16:creationId xmlns:a16="http://schemas.microsoft.com/office/drawing/2014/main" id="{6F09C7AF-1735-0BC3-EB65-91D887EA25A9}"/>
              </a:ext>
            </a:extLst>
          </p:cNvPr>
          <p:cNvSpPr txBox="1"/>
          <p:nvPr/>
        </p:nvSpPr>
        <p:spPr>
          <a:xfrm>
            <a:off x="9694570" y="1097401"/>
            <a:ext cx="1711137" cy="306880"/>
          </a:xfrm>
          <a:prstGeom prst="rect">
            <a:avLst/>
          </a:prstGeom>
          <a:noFill/>
        </p:spPr>
        <p:txBody>
          <a:bodyPr wrap="square">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mitochondria</a:t>
            </a:r>
          </a:p>
        </p:txBody>
      </p:sp>
      <p:grpSp>
        <p:nvGrpSpPr>
          <p:cNvPr id="9" name="Group 8">
            <a:extLst>
              <a:ext uri="{FF2B5EF4-FFF2-40B4-BE49-F238E27FC236}">
                <a16:creationId xmlns:a16="http://schemas.microsoft.com/office/drawing/2014/main" id="{236873FD-9824-614F-FEFD-CE310F03E32B}"/>
              </a:ext>
            </a:extLst>
          </p:cNvPr>
          <p:cNvGrpSpPr/>
          <p:nvPr/>
        </p:nvGrpSpPr>
        <p:grpSpPr>
          <a:xfrm>
            <a:off x="1374280" y="6165125"/>
            <a:ext cx="8796047" cy="663725"/>
            <a:chOff x="245711" y="3980216"/>
            <a:chExt cx="5678744" cy="428502"/>
          </a:xfrm>
        </p:grpSpPr>
        <p:grpSp>
          <p:nvGrpSpPr>
            <p:cNvPr id="5" name="Group 4">
              <a:extLst>
                <a:ext uri="{FF2B5EF4-FFF2-40B4-BE49-F238E27FC236}">
                  <a16:creationId xmlns:a16="http://schemas.microsoft.com/office/drawing/2014/main" id="{AD526BB7-461B-3658-9638-F1CA3C361ED2}"/>
                </a:ext>
              </a:extLst>
            </p:cNvPr>
            <p:cNvGrpSpPr/>
            <p:nvPr/>
          </p:nvGrpSpPr>
          <p:grpSpPr>
            <a:xfrm>
              <a:off x="245711" y="3980216"/>
              <a:ext cx="5529473" cy="428502"/>
              <a:chOff x="234358" y="3980216"/>
              <a:chExt cx="5529473" cy="428502"/>
            </a:xfrm>
          </p:grpSpPr>
          <p:sp>
            <p:nvSpPr>
              <p:cNvPr id="66" name="TextBox 65">
                <a:extLst>
                  <a:ext uri="{FF2B5EF4-FFF2-40B4-BE49-F238E27FC236}">
                    <a16:creationId xmlns:a16="http://schemas.microsoft.com/office/drawing/2014/main" id="{A5EB9768-4C10-CFB8-89CA-C3A79B4F86FC}"/>
                  </a:ext>
                </a:extLst>
              </p:cNvPr>
              <p:cNvSpPr txBox="1"/>
              <p:nvPr/>
            </p:nvSpPr>
            <p:spPr>
              <a:xfrm>
                <a:off x="2688668" y="4163542"/>
                <a:ext cx="1047528"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solute permeation</a:t>
                </a:r>
              </a:p>
            </p:txBody>
          </p:sp>
          <p:sp>
            <p:nvSpPr>
              <p:cNvPr id="54" name="TextBox 53">
                <a:extLst>
                  <a:ext uri="{FF2B5EF4-FFF2-40B4-BE49-F238E27FC236}">
                    <a16:creationId xmlns:a16="http://schemas.microsoft.com/office/drawing/2014/main" id="{DAA91460-1CEF-7BB2-804A-3EAD72E1609C}"/>
                  </a:ext>
                </a:extLst>
              </p:cNvPr>
              <p:cNvSpPr txBox="1"/>
              <p:nvPr/>
            </p:nvSpPr>
            <p:spPr>
              <a:xfrm>
                <a:off x="234358" y="3980216"/>
                <a:ext cx="92334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light absorption</a:t>
                </a:r>
              </a:p>
            </p:txBody>
          </p:sp>
          <p:sp>
            <p:nvSpPr>
              <p:cNvPr id="56" name="TextBox 55">
                <a:extLst>
                  <a:ext uri="{FF2B5EF4-FFF2-40B4-BE49-F238E27FC236}">
                    <a16:creationId xmlns:a16="http://schemas.microsoft.com/office/drawing/2014/main" id="{A4CD9D8F-12CB-A0EB-6850-6FDC8C719F69}"/>
                  </a:ext>
                </a:extLst>
              </p:cNvPr>
              <p:cNvSpPr txBox="1"/>
              <p:nvPr/>
            </p:nvSpPr>
            <p:spPr>
              <a:xfrm>
                <a:off x="951842" y="4163542"/>
                <a:ext cx="96163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electron transfer</a:t>
                </a:r>
              </a:p>
            </p:txBody>
          </p:sp>
          <p:sp>
            <p:nvSpPr>
              <p:cNvPr id="58" name="TextBox 57">
                <a:extLst>
                  <a:ext uri="{FF2B5EF4-FFF2-40B4-BE49-F238E27FC236}">
                    <a16:creationId xmlns:a16="http://schemas.microsoft.com/office/drawing/2014/main" id="{592CE3A0-6E0D-FE0A-2233-408A7584557D}"/>
                  </a:ext>
                </a:extLst>
              </p:cNvPr>
              <p:cNvSpPr txBox="1"/>
              <p:nvPr/>
            </p:nvSpPr>
            <p:spPr>
              <a:xfrm>
                <a:off x="1330220" y="3980216"/>
                <a:ext cx="881944"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proton transfer</a:t>
                </a:r>
              </a:p>
            </p:txBody>
          </p:sp>
          <p:sp>
            <p:nvSpPr>
              <p:cNvPr id="65" name="TextBox 64">
                <a:extLst>
                  <a:ext uri="{FF2B5EF4-FFF2-40B4-BE49-F238E27FC236}">
                    <a16:creationId xmlns:a16="http://schemas.microsoft.com/office/drawing/2014/main" id="{BD339079-BF1D-1245-BDEA-E8EF0D059214}"/>
                  </a:ext>
                </a:extLst>
              </p:cNvPr>
              <p:cNvSpPr txBox="1"/>
              <p:nvPr/>
            </p:nvSpPr>
            <p:spPr>
              <a:xfrm>
                <a:off x="2295017" y="3980216"/>
                <a:ext cx="842617"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side-chain flip</a:t>
                </a:r>
              </a:p>
            </p:txBody>
          </p:sp>
          <p:sp>
            <p:nvSpPr>
              <p:cNvPr id="69" name="TextBox 68">
                <a:extLst>
                  <a:ext uri="{FF2B5EF4-FFF2-40B4-BE49-F238E27FC236}">
                    <a16:creationId xmlns:a16="http://schemas.microsoft.com/office/drawing/2014/main" id="{33DFAC38-64FE-9189-9C9C-FFA2F82A874B}"/>
                  </a:ext>
                </a:extLst>
              </p:cNvPr>
              <p:cNvSpPr txBox="1"/>
              <p:nvPr/>
            </p:nvSpPr>
            <p:spPr>
              <a:xfrm>
                <a:off x="4714233" y="3980216"/>
                <a:ext cx="1049598"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protein translation</a:t>
                </a:r>
              </a:p>
            </p:txBody>
          </p:sp>
          <p:sp>
            <p:nvSpPr>
              <p:cNvPr id="67" name="TextBox 66">
                <a:extLst>
                  <a:ext uri="{FF2B5EF4-FFF2-40B4-BE49-F238E27FC236}">
                    <a16:creationId xmlns:a16="http://schemas.microsoft.com/office/drawing/2014/main" id="{89E8B41C-7F53-62EB-20AF-2593233546B3}"/>
                  </a:ext>
                </a:extLst>
              </p:cNvPr>
              <p:cNvSpPr txBox="1"/>
              <p:nvPr/>
            </p:nvSpPr>
            <p:spPr>
              <a:xfrm>
                <a:off x="3153896" y="3980216"/>
                <a:ext cx="139008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en-GB" sz="1394" baseline="300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ndary</a:t>
                </a:r>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structure formation</a:t>
                </a:r>
              </a:p>
            </p:txBody>
          </p:sp>
          <p:sp>
            <p:nvSpPr>
              <p:cNvPr id="70" name="TextBox 69">
                <a:extLst>
                  <a:ext uri="{FF2B5EF4-FFF2-40B4-BE49-F238E27FC236}">
                    <a16:creationId xmlns:a16="http://schemas.microsoft.com/office/drawing/2014/main" id="{D5D461BC-0282-BC45-DA4A-748491612509}"/>
                  </a:ext>
                </a:extLst>
              </p:cNvPr>
              <p:cNvSpPr txBox="1"/>
              <p:nvPr/>
            </p:nvSpPr>
            <p:spPr>
              <a:xfrm>
                <a:off x="4085434" y="4210596"/>
                <a:ext cx="1456314"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thermally-driven reactions</a:t>
                </a:r>
              </a:p>
            </p:txBody>
          </p:sp>
        </p:grpSp>
        <p:sp>
          <p:nvSpPr>
            <p:cNvPr id="53" name="Rectangle 52">
              <a:extLst>
                <a:ext uri="{FF2B5EF4-FFF2-40B4-BE49-F238E27FC236}">
                  <a16:creationId xmlns:a16="http://schemas.microsoft.com/office/drawing/2014/main" id="{9640CEC7-FC4E-0980-6B58-ACCB63F68C26}"/>
                </a:ext>
              </a:extLst>
            </p:cNvPr>
            <p:cNvSpPr/>
            <p:nvPr/>
          </p:nvSpPr>
          <p:spPr>
            <a:xfrm>
              <a:off x="488865" y="4014203"/>
              <a:ext cx="61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5" name="Rectangle 54">
              <a:extLst>
                <a:ext uri="{FF2B5EF4-FFF2-40B4-BE49-F238E27FC236}">
                  <a16:creationId xmlns:a16="http://schemas.microsoft.com/office/drawing/2014/main" id="{78E43653-49E4-2883-3947-9EF9E84FB3C5}"/>
                </a:ext>
              </a:extLst>
            </p:cNvPr>
            <p:cNvSpPr/>
            <p:nvPr/>
          </p:nvSpPr>
          <p:spPr>
            <a:xfrm>
              <a:off x="963195" y="4192070"/>
              <a:ext cx="1112492"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7" name="Rectangle 56">
              <a:extLst>
                <a:ext uri="{FF2B5EF4-FFF2-40B4-BE49-F238E27FC236}">
                  <a16:creationId xmlns:a16="http://schemas.microsoft.com/office/drawing/2014/main" id="{518617FC-AA63-26AA-E5F2-857587252D2D}"/>
                </a:ext>
              </a:extLst>
            </p:cNvPr>
            <p:cNvSpPr/>
            <p:nvPr/>
          </p:nvSpPr>
          <p:spPr>
            <a:xfrm>
              <a:off x="1641612" y="4014203"/>
              <a:ext cx="43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9" name="Rectangle 58">
              <a:extLst>
                <a:ext uri="{FF2B5EF4-FFF2-40B4-BE49-F238E27FC236}">
                  <a16:creationId xmlns:a16="http://schemas.microsoft.com/office/drawing/2014/main" id="{8BBCA47D-E346-4D0F-2553-00E7D8F821FD}"/>
                </a:ext>
              </a:extLst>
            </p:cNvPr>
            <p:cNvSpPr/>
            <p:nvPr/>
          </p:nvSpPr>
          <p:spPr>
            <a:xfrm>
              <a:off x="2498615" y="4192070"/>
              <a:ext cx="162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0" name="Rectangle 59">
              <a:extLst>
                <a:ext uri="{FF2B5EF4-FFF2-40B4-BE49-F238E27FC236}">
                  <a16:creationId xmlns:a16="http://schemas.microsoft.com/office/drawing/2014/main" id="{9C0F79F0-81A0-A815-BD52-4112A326AC65}"/>
                </a:ext>
              </a:extLst>
            </p:cNvPr>
            <p:cNvSpPr/>
            <p:nvPr/>
          </p:nvSpPr>
          <p:spPr>
            <a:xfrm>
              <a:off x="2178387" y="4014203"/>
              <a:ext cx="1112492"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1" name="Rectangle 60">
              <a:extLst>
                <a:ext uri="{FF2B5EF4-FFF2-40B4-BE49-F238E27FC236}">
                  <a16:creationId xmlns:a16="http://schemas.microsoft.com/office/drawing/2014/main" id="{D912148D-5A35-9067-2D9B-655B62C2FE07}"/>
                </a:ext>
              </a:extLst>
            </p:cNvPr>
            <p:cNvSpPr/>
            <p:nvPr/>
          </p:nvSpPr>
          <p:spPr>
            <a:xfrm>
              <a:off x="3338170" y="4014203"/>
              <a:ext cx="90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3" name="Rectangle 62">
              <a:extLst>
                <a:ext uri="{FF2B5EF4-FFF2-40B4-BE49-F238E27FC236}">
                  <a16:creationId xmlns:a16="http://schemas.microsoft.com/office/drawing/2014/main" id="{C05C88A3-0374-4315-F588-122F2F488B79}"/>
                </a:ext>
              </a:extLst>
            </p:cNvPr>
            <p:cNvSpPr/>
            <p:nvPr/>
          </p:nvSpPr>
          <p:spPr>
            <a:xfrm>
              <a:off x="3764455" y="4240744"/>
              <a:ext cx="216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4" name="Rectangle 63">
              <a:extLst>
                <a:ext uri="{FF2B5EF4-FFF2-40B4-BE49-F238E27FC236}">
                  <a16:creationId xmlns:a16="http://schemas.microsoft.com/office/drawing/2014/main" id="{5EDCE5BB-AA5A-160F-7A07-0606CEDB27D7}"/>
                </a:ext>
              </a:extLst>
            </p:cNvPr>
            <p:cNvSpPr/>
            <p:nvPr/>
          </p:nvSpPr>
          <p:spPr>
            <a:xfrm>
              <a:off x="4770556" y="4014203"/>
              <a:ext cx="97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grpSp>
      <p:grpSp>
        <p:nvGrpSpPr>
          <p:cNvPr id="13" name="Group 12">
            <a:extLst>
              <a:ext uri="{FF2B5EF4-FFF2-40B4-BE49-F238E27FC236}">
                <a16:creationId xmlns:a16="http://schemas.microsoft.com/office/drawing/2014/main" id="{23E91CA4-D9AF-877E-777B-19CE658A2573}"/>
              </a:ext>
            </a:extLst>
          </p:cNvPr>
          <p:cNvGrpSpPr/>
          <p:nvPr/>
        </p:nvGrpSpPr>
        <p:grpSpPr>
          <a:xfrm>
            <a:off x="172204" y="-27850"/>
            <a:ext cx="1394310" cy="5731581"/>
            <a:chOff x="172204" y="-27850"/>
            <a:chExt cx="1394310" cy="5731581"/>
          </a:xfrm>
        </p:grpSpPr>
        <p:cxnSp>
          <p:nvCxnSpPr>
            <p:cNvPr id="8" name="Straight Arrow Connector 7">
              <a:extLst>
                <a:ext uri="{FF2B5EF4-FFF2-40B4-BE49-F238E27FC236}">
                  <a16:creationId xmlns:a16="http://schemas.microsoft.com/office/drawing/2014/main" id="{DECD1554-9F40-6BD8-69F0-4BE606B3E1B1}"/>
                </a:ext>
              </a:extLst>
            </p:cNvPr>
            <p:cNvCxnSpPr>
              <a:cxnSpLocks/>
            </p:cNvCxnSpPr>
            <p:nvPr/>
          </p:nvCxnSpPr>
          <p:spPr>
            <a:xfrm flipV="1">
              <a:off x="1566514" y="132974"/>
              <a:ext cx="0" cy="557075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2BEFE928-9365-1C4B-8960-16CC4D7A7A6D}"/>
                </a:ext>
              </a:extLst>
            </p:cNvPr>
            <p:cNvSpPr txBox="1">
              <a:spLocks/>
            </p:cNvSpPr>
            <p:nvPr/>
          </p:nvSpPr>
          <p:spPr>
            <a:xfrm rot="16200000">
              <a:off x="-711853" y="856207"/>
              <a:ext cx="2414445" cy="646332"/>
            </a:xfrm>
            <a:prstGeom prst="rect">
              <a:avLst/>
            </a:prstGeom>
            <a:noFill/>
          </p:spPr>
          <p:txBody>
            <a:bodyPr wrap="none" rtlCol="0">
              <a:spAutoFit/>
            </a:bodyPr>
            <a:lstStyle/>
            <a:p>
              <a:r>
                <a:rPr lang="en-GB" sz="36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length [m]</a:t>
              </a:r>
            </a:p>
          </p:txBody>
        </p:sp>
      </p:grpSp>
      <p:grpSp>
        <p:nvGrpSpPr>
          <p:cNvPr id="47" name="Group 46">
            <a:extLst>
              <a:ext uri="{FF2B5EF4-FFF2-40B4-BE49-F238E27FC236}">
                <a16:creationId xmlns:a16="http://schemas.microsoft.com/office/drawing/2014/main" id="{04CB0D63-F523-6A03-F687-91ACD6B2E0B2}"/>
              </a:ext>
            </a:extLst>
          </p:cNvPr>
          <p:cNvGrpSpPr/>
          <p:nvPr/>
        </p:nvGrpSpPr>
        <p:grpSpPr>
          <a:xfrm>
            <a:off x="1544526" y="5703731"/>
            <a:ext cx="10370495" cy="766742"/>
            <a:chOff x="1544526" y="5703731"/>
            <a:chExt cx="10370495" cy="766742"/>
          </a:xfrm>
        </p:grpSpPr>
        <p:cxnSp>
          <p:nvCxnSpPr>
            <p:cNvPr id="14" name="Straight Arrow Connector 13">
              <a:extLst>
                <a:ext uri="{FF2B5EF4-FFF2-40B4-BE49-F238E27FC236}">
                  <a16:creationId xmlns:a16="http://schemas.microsoft.com/office/drawing/2014/main" id="{9E6BA05F-848D-E51A-7205-B27EF0A8A486}"/>
                </a:ext>
              </a:extLst>
            </p:cNvPr>
            <p:cNvCxnSpPr>
              <a:cxnSpLocks/>
            </p:cNvCxnSpPr>
            <p:nvPr/>
          </p:nvCxnSpPr>
          <p:spPr>
            <a:xfrm>
              <a:off x="1544526" y="5703731"/>
              <a:ext cx="9454218" cy="0"/>
            </a:xfrm>
            <a:prstGeom prst="straightConnector1">
              <a:avLst/>
            </a:prstGeom>
            <a:ln w="57150">
              <a:solidFill>
                <a:schemeClr val="accent5"/>
              </a:solidFill>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6FA168C9-144F-4D5B-31BC-0CD192362417}"/>
                </a:ext>
              </a:extLst>
            </p:cNvPr>
            <p:cNvSpPr txBox="1"/>
            <p:nvPr/>
          </p:nvSpPr>
          <p:spPr>
            <a:xfrm>
              <a:off x="10082468" y="5824141"/>
              <a:ext cx="1832553" cy="646332"/>
            </a:xfrm>
            <a:prstGeom prst="rect">
              <a:avLst/>
            </a:prstGeom>
            <a:noFill/>
          </p:spPr>
          <p:txBody>
            <a:bodyPr wrap="none" rtlCol="0">
              <a:spAutoFit/>
            </a:bodyPr>
            <a:lstStyle/>
            <a:p>
              <a:r>
                <a:rPr lang="en-GB" sz="36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time [s]</a:t>
              </a:r>
            </a:p>
          </p:txBody>
        </p:sp>
      </p:grpSp>
    </p:spTree>
    <p:extLst>
      <p:ext uri="{BB962C8B-B14F-4D97-AF65-F5344CB8AC3E}">
        <p14:creationId xmlns:p14="http://schemas.microsoft.com/office/powerpoint/2010/main" val="175460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5F10E-A66F-F540-E898-C3BDBDF3341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4A81B4A8-C61F-7391-2C16-567D7F53805C}"/>
              </a:ext>
            </a:extLst>
          </p:cNvPr>
          <p:cNvGrpSpPr/>
          <p:nvPr/>
        </p:nvGrpSpPr>
        <p:grpSpPr>
          <a:xfrm>
            <a:off x="918581" y="-191328"/>
            <a:ext cx="10487126" cy="7115162"/>
            <a:chOff x="-48489" y="-123522"/>
            <a:chExt cx="6770508" cy="4593562"/>
          </a:xfrm>
        </p:grpSpPr>
        <p:sp>
          <p:nvSpPr>
            <p:cNvPr id="2" name="Rectangle 1">
              <a:extLst>
                <a:ext uri="{FF2B5EF4-FFF2-40B4-BE49-F238E27FC236}">
                  <a16:creationId xmlns:a16="http://schemas.microsoft.com/office/drawing/2014/main" id="{E4359A0C-8862-87BC-5DC5-F4AD25067B41}"/>
                </a:ext>
              </a:extLst>
            </p:cNvPr>
            <p:cNvSpPr/>
            <p:nvPr/>
          </p:nvSpPr>
          <p:spPr>
            <a:xfrm>
              <a:off x="0" y="0"/>
              <a:ext cx="6588125" cy="4470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88"/>
            </a:p>
          </p:txBody>
        </p:sp>
        <p:grpSp>
          <p:nvGrpSpPr>
            <p:cNvPr id="75" name="Group 74">
              <a:extLst>
                <a:ext uri="{FF2B5EF4-FFF2-40B4-BE49-F238E27FC236}">
                  <a16:creationId xmlns:a16="http://schemas.microsoft.com/office/drawing/2014/main" id="{A9924643-B544-3735-0F4F-EBA61A725F60}"/>
                </a:ext>
              </a:extLst>
            </p:cNvPr>
            <p:cNvGrpSpPr/>
            <p:nvPr/>
          </p:nvGrpSpPr>
          <p:grpSpPr>
            <a:xfrm>
              <a:off x="-48489" y="-123522"/>
              <a:ext cx="6770508" cy="4119249"/>
              <a:chOff x="-48489" y="-123522"/>
              <a:chExt cx="6770508" cy="4119249"/>
            </a:xfrm>
          </p:grpSpPr>
          <p:grpSp>
            <p:nvGrpSpPr>
              <p:cNvPr id="74" name="Group 73">
                <a:extLst>
                  <a:ext uri="{FF2B5EF4-FFF2-40B4-BE49-F238E27FC236}">
                    <a16:creationId xmlns:a16="http://schemas.microsoft.com/office/drawing/2014/main" id="{B1F4ED58-4E9E-6E3E-3C3A-370D915F86B8}"/>
                  </a:ext>
                </a:extLst>
              </p:cNvPr>
              <p:cNvGrpSpPr/>
              <p:nvPr/>
            </p:nvGrpSpPr>
            <p:grpSpPr>
              <a:xfrm>
                <a:off x="-48489" y="-123522"/>
                <a:ext cx="6756463" cy="4119249"/>
                <a:chOff x="-48489" y="-103202"/>
                <a:chExt cx="6756463" cy="4119249"/>
              </a:xfrm>
            </p:grpSpPr>
            <p:grpSp>
              <p:nvGrpSpPr>
                <p:cNvPr id="37" name="Group 36">
                  <a:extLst>
                    <a:ext uri="{FF2B5EF4-FFF2-40B4-BE49-F238E27FC236}">
                      <a16:creationId xmlns:a16="http://schemas.microsoft.com/office/drawing/2014/main" id="{BC6B7154-DBFC-042F-721E-95CC4A7C5C01}"/>
                    </a:ext>
                  </a:extLst>
                </p:cNvPr>
                <p:cNvGrpSpPr/>
                <p:nvPr/>
              </p:nvGrpSpPr>
              <p:grpSpPr>
                <a:xfrm>
                  <a:off x="-48489" y="-103202"/>
                  <a:ext cx="6756463" cy="4061909"/>
                  <a:chOff x="156718" y="-40138"/>
                  <a:chExt cx="6236200" cy="4061909"/>
                </a:xfrm>
              </p:grpSpPr>
              <p:graphicFrame>
                <p:nvGraphicFramePr>
                  <p:cNvPr id="21" name="Chart 20">
                    <a:extLst>
                      <a:ext uri="{FF2B5EF4-FFF2-40B4-BE49-F238E27FC236}">
                        <a16:creationId xmlns:a16="http://schemas.microsoft.com/office/drawing/2014/main" id="{A324857A-D53D-D9A9-80FF-72839424B78F}"/>
                      </a:ext>
                    </a:extLst>
                  </p:cNvPr>
                  <p:cNvGraphicFramePr/>
                  <p:nvPr/>
                </p:nvGraphicFramePr>
                <p:xfrm>
                  <a:off x="358617" y="-40138"/>
                  <a:ext cx="6034301" cy="4061909"/>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picture containing reef, art, colorfulness, plant&#10;&#10;Description automatically generated">
                    <a:extLst>
                      <a:ext uri="{FF2B5EF4-FFF2-40B4-BE49-F238E27FC236}">
                        <a16:creationId xmlns:a16="http://schemas.microsoft.com/office/drawing/2014/main" id="{43628173-0BD1-53E2-E725-129503849567}"/>
                      </a:ext>
                    </a:extLst>
                  </p:cNvPr>
                  <p:cNvPicPr>
                    <a:picLocks noChangeAspect="1"/>
                  </p:cNvPicPr>
                  <p:nvPr/>
                </p:nvPicPr>
                <p:blipFill>
                  <a:blip r:embed="rId3"/>
                  <a:stretch>
                    <a:fillRect/>
                  </a:stretch>
                </p:blipFill>
                <p:spPr>
                  <a:xfrm>
                    <a:off x="4113259" y="356559"/>
                    <a:ext cx="1113130" cy="1256349"/>
                  </a:xfrm>
                  <a:prstGeom prst="rect">
                    <a:avLst/>
                  </a:prstGeom>
                  <a:effectLst>
                    <a:outerShdw blurRad="63948" dist="25400" dir="2700000" algn="tl" rotWithShape="0">
                      <a:prstClr val="black">
                        <a:alpha val="24968"/>
                      </a:prstClr>
                    </a:outerShdw>
                  </a:effectLst>
                </p:spPr>
              </p:pic>
              <p:pic>
                <p:nvPicPr>
                  <p:cNvPr id="6" name="Picture 5" descr="A picture containing reef, art&#10;&#10;Description automatically generated">
                    <a:extLst>
                      <a:ext uri="{FF2B5EF4-FFF2-40B4-BE49-F238E27FC236}">
                        <a16:creationId xmlns:a16="http://schemas.microsoft.com/office/drawing/2014/main" id="{23CD3076-4D98-F18E-F2A9-AB11F69C9F40}"/>
                      </a:ext>
                    </a:extLst>
                  </p:cNvPr>
                  <p:cNvPicPr>
                    <a:picLocks noChangeAspect="1"/>
                  </p:cNvPicPr>
                  <p:nvPr/>
                </p:nvPicPr>
                <p:blipFill>
                  <a:blip r:embed="rId4"/>
                  <a:stretch>
                    <a:fillRect/>
                  </a:stretch>
                </p:blipFill>
                <p:spPr>
                  <a:xfrm>
                    <a:off x="3252634" y="844790"/>
                    <a:ext cx="1026673" cy="1181968"/>
                  </a:xfrm>
                  <a:prstGeom prst="rect">
                    <a:avLst/>
                  </a:prstGeom>
                  <a:effectLst>
                    <a:outerShdw blurRad="63948" dist="25400" dir="2700000" algn="tl" rotWithShape="0">
                      <a:prstClr val="black">
                        <a:alpha val="24968"/>
                      </a:prstClr>
                    </a:outerShdw>
                  </a:effectLst>
                </p:spPr>
              </p:pic>
              <p:pic>
                <p:nvPicPr>
                  <p:cNvPr id="7" name="Picture 6" descr="A picture containing art, graphics, graphic design, colorfulness&#10;&#10;Description automatically generated">
                    <a:extLst>
                      <a:ext uri="{FF2B5EF4-FFF2-40B4-BE49-F238E27FC236}">
                        <a16:creationId xmlns:a16="http://schemas.microsoft.com/office/drawing/2014/main" id="{B940D4C1-297C-A276-A1B9-EAF8294A6B63}"/>
                      </a:ext>
                    </a:extLst>
                  </p:cNvPr>
                  <p:cNvPicPr>
                    <a:picLocks noChangeAspect="1"/>
                  </p:cNvPicPr>
                  <p:nvPr/>
                </p:nvPicPr>
                <p:blipFill>
                  <a:blip r:embed="rId5"/>
                  <a:stretch>
                    <a:fillRect/>
                  </a:stretch>
                </p:blipFill>
                <p:spPr>
                  <a:xfrm>
                    <a:off x="2308583" y="1435774"/>
                    <a:ext cx="1045464" cy="902208"/>
                  </a:xfrm>
                  <a:prstGeom prst="rect">
                    <a:avLst/>
                  </a:prstGeom>
                  <a:effectLst>
                    <a:outerShdw blurRad="63948" dist="25400" dir="2700000" algn="tl" rotWithShape="0">
                      <a:prstClr val="black">
                        <a:alpha val="24968"/>
                      </a:prstClr>
                    </a:outerShdw>
                  </a:effectLst>
                </p:spPr>
              </p:pic>
              <p:pic>
                <p:nvPicPr>
                  <p:cNvPr id="16" name="Picture 15" descr="A picture containing art&#10;&#10;Description automatically generated with low confidence">
                    <a:extLst>
                      <a:ext uri="{FF2B5EF4-FFF2-40B4-BE49-F238E27FC236}">
                        <a16:creationId xmlns:a16="http://schemas.microsoft.com/office/drawing/2014/main" id="{3B9781B0-2A63-8917-2676-0A209D2555BE}"/>
                      </a:ext>
                    </a:extLst>
                  </p:cNvPr>
                  <p:cNvPicPr>
                    <a:picLocks noChangeAspect="1"/>
                  </p:cNvPicPr>
                  <p:nvPr/>
                </p:nvPicPr>
                <p:blipFill>
                  <a:blip r:embed="rId6"/>
                  <a:stretch>
                    <a:fillRect/>
                  </a:stretch>
                </p:blipFill>
                <p:spPr>
                  <a:xfrm>
                    <a:off x="984256" y="2541670"/>
                    <a:ext cx="890016" cy="790956"/>
                  </a:xfrm>
                  <a:prstGeom prst="rect">
                    <a:avLst/>
                  </a:prstGeom>
                  <a:effectLst>
                    <a:outerShdw blurRad="63948" dist="25400" dir="2700000" algn="tl" rotWithShape="0">
                      <a:prstClr val="black">
                        <a:alpha val="24968"/>
                      </a:prstClr>
                    </a:outerShdw>
                  </a:effectLst>
                </p:spPr>
              </p:pic>
              <p:pic>
                <p:nvPicPr>
                  <p:cNvPr id="17" name="Picture 16" descr="A picture containing art&#10;&#10;Description automatically generated with low confidence">
                    <a:extLst>
                      <a:ext uri="{FF2B5EF4-FFF2-40B4-BE49-F238E27FC236}">
                        <a16:creationId xmlns:a16="http://schemas.microsoft.com/office/drawing/2014/main" id="{F59651A3-5274-CF7E-5227-06A0A3FD2330}"/>
                      </a:ext>
                    </a:extLst>
                  </p:cNvPr>
                  <p:cNvPicPr>
                    <a:picLocks noChangeAspect="1"/>
                  </p:cNvPicPr>
                  <p:nvPr/>
                </p:nvPicPr>
                <p:blipFill>
                  <a:blip r:embed="rId7"/>
                  <a:stretch>
                    <a:fillRect/>
                  </a:stretch>
                </p:blipFill>
                <p:spPr>
                  <a:xfrm>
                    <a:off x="563029" y="3339280"/>
                    <a:ext cx="518160" cy="280416"/>
                  </a:xfrm>
                  <a:prstGeom prst="rect">
                    <a:avLst/>
                  </a:prstGeom>
                  <a:effectLst>
                    <a:outerShdw blurRad="63948" dist="25400" dir="2700000" algn="tl" rotWithShape="0">
                      <a:prstClr val="black">
                        <a:alpha val="24968"/>
                      </a:prstClr>
                    </a:outerShdw>
                  </a:effectLst>
                </p:spPr>
              </p:pic>
              <p:pic>
                <p:nvPicPr>
                  <p:cNvPr id="18" name="Picture 17">
                    <a:extLst>
                      <a:ext uri="{FF2B5EF4-FFF2-40B4-BE49-F238E27FC236}">
                        <a16:creationId xmlns:a16="http://schemas.microsoft.com/office/drawing/2014/main" id="{3E8A803C-54FC-FA97-8194-0F7FB5DB5E7D}"/>
                      </a:ext>
                    </a:extLst>
                  </p:cNvPr>
                  <p:cNvPicPr>
                    <a:picLocks noChangeAspect="1"/>
                  </p:cNvPicPr>
                  <p:nvPr/>
                </p:nvPicPr>
                <p:blipFill rotWithShape="1">
                  <a:blip r:embed="rId8"/>
                  <a:srcRect l="19844" t="5903" r="20634" b="25467"/>
                  <a:stretch/>
                </p:blipFill>
                <p:spPr>
                  <a:xfrm>
                    <a:off x="5052851" y="192638"/>
                    <a:ext cx="1027576" cy="744198"/>
                  </a:xfrm>
                  <a:prstGeom prst="rect">
                    <a:avLst/>
                  </a:prstGeom>
                  <a:effectLst>
                    <a:outerShdw blurRad="63948" dist="25400" dir="2700000" algn="tl" rotWithShape="0">
                      <a:prstClr val="black">
                        <a:alpha val="24968"/>
                      </a:prstClr>
                    </a:outerShdw>
                  </a:effectLst>
                </p:spPr>
              </p:pic>
              <p:pic>
                <p:nvPicPr>
                  <p:cNvPr id="20" name="Picture 19" descr="A picture containing art&#10;&#10;Description automatically generated with low confidence">
                    <a:extLst>
                      <a:ext uri="{FF2B5EF4-FFF2-40B4-BE49-F238E27FC236}">
                        <a16:creationId xmlns:a16="http://schemas.microsoft.com/office/drawing/2014/main" id="{96BD7519-BAC4-030B-94D1-EBFB6A2F25F7}"/>
                      </a:ext>
                    </a:extLst>
                  </p:cNvPr>
                  <p:cNvPicPr>
                    <a:picLocks noChangeAspect="1"/>
                  </p:cNvPicPr>
                  <p:nvPr/>
                </p:nvPicPr>
                <p:blipFill>
                  <a:blip r:embed="rId9"/>
                  <a:stretch>
                    <a:fillRect/>
                  </a:stretch>
                </p:blipFill>
                <p:spPr>
                  <a:xfrm>
                    <a:off x="1756278" y="2033211"/>
                    <a:ext cx="893064" cy="995172"/>
                  </a:xfrm>
                  <a:prstGeom prst="rect">
                    <a:avLst/>
                  </a:prstGeom>
                  <a:effectLst>
                    <a:outerShdw blurRad="63948" dist="25400" dir="2700000" algn="tl" rotWithShape="0">
                      <a:prstClr val="black">
                        <a:alpha val="24968"/>
                      </a:prstClr>
                    </a:outerShdw>
                  </a:effectLst>
                </p:spPr>
              </p:pic>
              <p:sp>
                <p:nvSpPr>
                  <p:cNvPr id="23" name="TextBox 22">
                    <a:extLst>
                      <a:ext uri="{FF2B5EF4-FFF2-40B4-BE49-F238E27FC236}">
                        <a16:creationId xmlns:a16="http://schemas.microsoft.com/office/drawing/2014/main" id="{34D0B1EA-3B9E-27BF-718F-C715BFA96239}"/>
                      </a:ext>
                    </a:extLst>
                  </p:cNvPr>
                  <p:cNvSpPr txBox="1"/>
                  <p:nvPr/>
                </p:nvSpPr>
                <p:spPr>
                  <a:xfrm rot="16200000">
                    <a:off x="58184" y="491109"/>
                    <a:ext cx="740162" cy="211293"/>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length [m]</a:t>
                    </a:r>
                  </a:p>
                </p:txBody>
              </p:sp>
              <p:sp>
                <p:nvSpPr>
                  <p:cNvPr id="24" name="TextBox 23">
                    <a:extLst>
                      <a:ext uri="{FF2B5EF4-FFF2-40B4-BE49-F238E27FC236}">
                        <a16:creationId xmlns:a16="http://schemas.microsoft.com/office/drawing/2014/main" id="{86EDC385-2209-F657-9893-0D269A9DCEBA}"/>
                      </a:ext>
                    </a:extLst>
                  </p:cNvPr>
                  <p:cNvSpPr txBox="1"/>
                  <p:nvPr/>
                </p:nvSpPr>
                <p:spPr>
                  <a:xfrm>
                    <a:off x="156718" y="3583026"/>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-10</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C412FD56-F67F-8106-0891-FFF347D786FF}"/>
                      </a:ext>
                    </a:extLst>
                  </p:cNvPr>
                  <p:cNvSpPr txBox="1"/>
                  <p:nvPr/>
                </p:nvSpPr>
                <p:spPr>
                  <a:xfrm>
                    <a:off x="156718" y="54772"/>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-6</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TextBox 25">
                    <a:extLst>
                      <a:ext uri="{FF2B5EF4-FFF2-40B4-BE49-F238E27FC236}">
                        <a16:creationId xmlns:a16="http://schemas.microsoft.com/office/drawing/2014/main" id="{E899BD05-375C-BE93-F4F2-175E1EE26C31}"/>
                      </a:ext>
                    </a:extLst>
                  </p:cNvPr>
                  <p:cNvSpPr txBox="1"/>
                  <p:nvPr/>
                </p:nvSpPr>
                <p:spPr>
                  <a:xfrm>
                    <a:off x="156718" y="936835"/>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-7</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08A3EC27-0C20-E088-140F-9C23BA7DE578}"/>
                      </a:ext>
                    </a:extLst>
                  </p:cNvPr>
                  <p:cNvSpPr txBox="1"/>
                  <p:nvPr/>
                </p:nvSpPr>
                <p:spPr>
                  <a:xfrm>
                    <a:off x="156718" y="1818898"/>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-8</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TextBox 27">
                    <a:extLst>
                      <a:ext uri="{FF2B5EF4-FFF2-40B4-BE49-F238E27FC236}">
                        <a16:creationId xmlns:a16="http://schemas.microsoft.com/office/drawing/2014/main" id="{62709BD2-BB92-8EBB-C372-434D1C82AA7F}"/>
                      </a:ext>
                    </a:extLst>
                  </p:cNvPr>
                  <p:cNvSpPr txBox="1"/>
                  <p:nvPr/>
                </p:nvSpPr>
                <p:spPr>
                  <a:xfrm>
                    <a:off x="156718" y="2700961"/>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-9</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TextBox 28">
                    <a:extLst>
                      <a:ext uri="{FF2B5EF4-FFF2-40B4-BE49-F238E27FC236}">
                        <a16:creationId xmlns:a16="http://schemas.microsoft.com/office/drawing/2014/main" id="{E11F0E2A-381D-1B99-0D32-9E18AF8FB636}"/>
                      </a:ext>
                    </a:extLst>
                  </p:cNvPr>
                  <p:cNvSpPr txBox="1"/>
                  <p:nvPr/>
                </p:nvSpPr>
                <p:spPr>
                  <a:xfrm>
                    <a:off x="1006589" y="3765723"/>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-15</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CC86B8F5-FEFB-348D-3DDE-659430073C8D}"/>
                      </a:ext>
                    </a:extLst>
                  </p:cNvPr>
                  <p:cNvSpPr txBox="1"/>
                  <p:nvPr/>
                </p:nvSpPr>
                <p:spPr>
                  <a:xfrm>
                    <a:off x="3765971"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-3</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30">
                    <a:extLst>
                      <a:ext uri="{FF2B5EF4-FFF2-40B4-BE49-F238E27FC236}">
                        <a16:creationId xmlns:a16="http://schemas.microsoft.com/office/drawing/2014/main" id="{FC837B1E-3228-ECF4-E7FF-7C4845B915B5}"/>
                      </a:ext>
                    </a:extLst>
                  </p:cNvPr>
                  <p:cNvSpPr txBox="1"/>
                  <p:nvPr/>
                </p:nvSpPr>
                <p:spPr>
                  <a:xfrm>
                    <a:off x="3075454"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-6</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TextBox 31">
                    <a:extLst>
                      <a:ext uri="{FF2B5EF4-FFF2-40B4-BE49-F238E27FC236}">
                        <a16:creationId xmlns:a16="http://schemas.microsoft.com/office/drawing/2014/main" id="{61B0C58F-A23B-7CB3-E9B3-DB24A876985C}"/>
                      </a:ext>
                    </a:extLst>
                  </p:cNvPr>
                  <p:cNvSpPr txBox="1"/>
                  <p:nvPr/>
                </p:nvSpPr>
                <p:spPr>
                  <a:xfrm>
                    <a:off x="2390103"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-9</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TextBox 32">
                    <a:extLst>
                      <a:ext uri="{FF2B5EF4-FFF2-40B4-BE49-F238E27FC236}">
                        <a16:creationId xmlns:a16="http://schemas.microsoft.com/office/drawing/2014/main" id="{1BFE5D93-822E-BBA3-EFC7-D87B7E59B055}"/>
                      </a:ext>
                    </a:extLst>
                  </p:cNvPr>
                  <p:cNvSpPr txBox="1"/>
                  <p:nvPr/>
                </p:nvSpPr>
                <p:spPr>
                  <a:xfrm>
                    <a:off x="1693180" y="3765723"/>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-12</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TextBox 33">
                    <a:extLst>
                      <a:ext uri="{FF2B5EF4-FFF2-40B4-BE49-F238E27FC236}">
                        <a16:creationId xmlns:a16="http://schemas.microsoft.com/office/drawing/2014/main" id="{E0358DC6-4620-E5A5-DA4B-7C1BC3F8DC59}"/>
                      </a:ext>
                    </a:extLst>
                  </p:cNvPr>
                  <p:cNvSpPr txBox="1"/>
                  <p:nvPr/>
                </p:nvSpPr>
                <p:spPr>
                  <a:xfrm>
                    <a:off x="5137381" y="3765723"/>
                    <a:ext cx="303949"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3</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TextBox 34">
                    <a:extLst>
                      <a:ext uri="{FF2B5EF4-FFF2-40B4-BE49-F238E27FC236}">
                        <a16:creationId xmlns:a16="http://schemas.microsoft.com/office/drawing/2014/main" id="{A7890570-30BF-CC2A-DEA9-A338A08AFE47}"/>
                      </a:ext>
                    </a:extLst>
                  </p:cNvPr>
                  <p:cNvSpPr txBox="1"/>
                  <p:nvPr/>
                </p:nvSpPr>
                <p:spPr>
                  <a:xfrm>
                    <a:off x="4451322" y="3765723"/>
                    <a:ext cx="303949"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0</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TextBox 35">
                    <a:extLst>
                      <a:ext uri="{FF2B5EF4-FFF2-40B4-BE49-F238E27FC236}">
                        <a16:creationId xmlns:a16="http://schemas.microsoft.com/office/drawing/2014/main" id="{997AC6ED-0E5C-22F1-B4BD-C3DA096868A6}"/>
                      </a:ext>
                    </a:extLst>
                  </p:cNvPr>
                  <p:cNvSpPr txBox="1"/>
                  <p:nvPr/>
                </p:nvSpPr>
                <p:spPr>
                  <a:xfrm>
                    <a:off x="5550743" y="3765723"/>
                    <a:ext cx="528423"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time [s]</a:t>
                    </a:r>
                  </a:p>
                </p:txBody>
              </p:sp>
            </p:grpSp>
            <p:sp>
              <p:nvSpPr>
                <p:cNvPr id="38" name="TextBox 37">
                  <a:extLst>
                    <a:ext uri="{FF2B5EF4-FFF2-40B4-BE49-F238E27FC236}">
                      <a16:creationId xmlns:a16="http://schemas.microsoft.com/office/drawing/2014/main" id="{F7FDC7BE-D1C9-BD04-64D5-4829F3C9EFC4}"/>
                    </a:ext>
                  </a:extLst>
                </p:cNvPr>
                <p:cNvSpPr txBox="1"/>
                <p:nvPr/>
              </p:nvSpPr>
              <p:spPr>
                <a:xfrm>
                  <a:off x="863507" y="3817925"/>
                  <a:ext cx="460738"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femto-</a:t>
                  </a:r>
                </a:p>
              </p:txBody>
            </p:sp>
            <p:sp>
              <p:nvSpPr>
                <p:cNvPr id="39" name="TextBox 38">
                  <a:extLst>
                    <a:ext uri="{FF2B5EF4-FFF2-40B4-BE49-F238E27FC236}">
                      <a16:creationId xmlns:a16="http://schemas.microsoft.com/office/drawing/2014/main" id="{4437614A-BB90-B8B5-0C21-F38C9EFE31D3}"/>
                    </a:ext>
                  </a:extLst>
                </p:cNvPr>
                <p:cNvSpPr txBox="1"/>
                <p:nvPr/>
              </p:nvSpPr>
              <p:spPr>
                <a:xfrm>
                  <a:off x="1626644" y="3817925"/>
                  <a:ext cx="386226"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pico-</a:t>
                  </a:r>
                </a:p>
              </p:txBody>
            </p:sp>
            <p:sp>
              <p:nvSpPr>
                <p:cNvPr id="40" name="TextBox 39">
                  <a:extLst>
                    <a:ext uri="{FF2B5EF4-FFF2-40B4-BE49-F238E27FC236}">
                      <a16:creationId xmlns:a16="http://schemas.microsoft.com/office/drawing/2014/main" id="{94C7CB73-0215-8440-917D-18D5330F35EB}"/>
                    </a:ext>
                  </a:extLst>
                </p:cNvPr>
                <p:cNvSpPr txBox="1"/>
                <p:nvPr/>
              </p:nvSpPr>
              <p:spPr>
                <a:xfrm>
                  <a:off x="2374956" y="3817925"/>
                  <a:ext cx="418307"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nano-</a:t>
                  </a:r>
                </a:p>
              </p:txBody>
            </p:sp>
            <p:sp>
              <p:nvSpPr>
                <p:cNvPr id="41" name="TextBox 40">
                  <a:extLst>
                    <a:ext uri="{FF2B5EF4-FFF2-40B4-BE49-F238E27FC236}">
                      <a16:creationId xmlns:a16="http://schemas.microsoft.com/office/drawing/2014/main" id="{1230D97B-B718-275F-73D6-4AEDD9AB49AF}"/>
                    </a:ext>
                  </a:extLst>
                </p:cNvPr>
                <p:cNvSpPr txBox="1"/>
                <p:nvPr/>
              </p:nvSpPr>
              <p:spPr>
                <a:xfrm>
                  <a:off x="3103540" y="3817925"/>
                  <a:ext cx="452459"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micro-</a:t>
                  </a:r>
                </a:p>
              </p:txBody>
            </p:sp>
            <p:sp>
              <p:nvSpPr>
                <p:cNvPr id="42" name="TextBox 41">
                  <a:extLst>
                    <a:ext uri="{FF2B5EF4-FFF2-40B4-BE49-F238E27FC236}">
                      <a16:creationId xmlns:a16="http://schemas.microsoft.com/office/drawing/2014/main" id="{047CB018-6B4E-DD62-74C7-9E4D6125427B}"/>
                    </a:ext>
                  </a:extLst>
                </p:cNvPr>
                <p:cNvSpPr txBox="1"/>
                <p:nvPr/>
              </p:nvSpPr>
              <p:spPr>
                <a:xfrm>
                  <a:off x="3894017" y="3817925"/>
                  <a:ext cx="365528"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milli-</a:t>
                  </a:r>
                </a:p>
              </p:txBody>
            </p:sp>
          </p:grpSp>
          <p:sp>
            <p:nvSpPr>
              <p:cNvPr id="43" name="TextBox 42">
                <a:extLst>
                  <a:ext uri="{FF2B5EF4-FFF2-40B4-BE49-F238E27FC236}">
                    <a16:creationId xmlns:a16="http://schemas.microsoft.com/office/drawing/2014/main" id="{C00F89AA-3D3E-8AE3-7676-C34CAFA62016}"/>
                  </a:ext>
                </a:extLst>
              </p:cNvPr>
              <p:cNvSpPr txBox="1"/>
              <p:nvPr/>
            </p:nvSpPr>
            <p:spPr>
              <a:xfrm>
                <a:off x="743585" y="3396002"/>
                <a:ext cx="634601" cy="198122"/>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O-H bond</a:t>
                </a:r>
              </a:p>
            </p:txBody>
          </p:sp>
          <p:sp>
            <p:nvSpPr>
              <p:cNvPr id="44" name="TextBox 43">
                <a:extLst>
                  <a:ext uri="{FF2B5EF4-FFF2-40B4-BE49-F238E27FC236}">
                    <a16:creationId xmlns:a16="http://schemas.microsoft.com/office/drawing/2014/main" id="{D9D7ADC8-40A4-818A-C12C-CFC97488C755}"/>
                  </a:ext>
                </a:extLst>
              </p:cNvPr>
              <p:cNvSpPr txBox="1"/>
              <p:nvPr/>
            </p:nvSpPr>
            <p:spPr>
              <a:xfrm>
                <a:off x="1178930" y="3113432"/>
                <a:ext cx="523868" cy="198122"/>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glucose</a:t>
                </a:r>
              </a:p>
            </p:txBody>
          </p:sp>
          <p:sp>
            <p:nvSpPr>
              <p:cNvPr id="45" name="TextBox 44">
                <a:extLst>
                  <a:ext uri="{FF2B5EF4-FFF2-40B4-BE49-F238E27FC236}">
                    <a16:creationId xmlns:a16="http://schemas.microsoft.com/office/drawing/2014/main" id="{8F0885BD-6D69-A1FD-C961-EC45E3BB26AD}"/>
                  </a:ext>
                </a:extLst>
              </p:cNvPr>
              <p:cNvSpPr txBox="1"/>
              <p:nvPr/>
            </p:nvSpPr>
            <p:spPr>
              <a:xfrm>
                <a:off x="2205222" y="2691234"/>
                <a:ext cx="447285" cy="198122"/>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insulin</a:t>
                </a:r>
              </a:p>
            </p:txBody>
          </p:sp>
          <p:sp>
            <p:nvSpPr>
              <p:cNvPr id="46" name="TextBox 45">
                <a:extLst>
                  <a:ext uri="{FF2B5EF4-FFF2-40B4-BE49-F238E27FC236}">
                    <a16:creationId xmlns:a16="http://schemas.microsoft.com/office/drawing/2014/main" id="{FB60F5B2-7D23-876E-209B-F93CEB487BC0}"/>
                  </a:ext>
                </a:extLst>
              </p:cNvPr>
              <p:cNvSpPr txBox="1"/>
              <p:nvPr/>
            </p:nvSpPr>
            <p:spPr>
              <a:xfrm>
                <a:off x="2867923" y="2145816"/>
                <a:ext cx="820884" cy="198122"/>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haemoglobin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TextBox 48">
                <a:extLst>
                  <a:ext uri="{FF2B5EF4-FFF2-40B4-BE49-F238E27FC236}">
                    <a16:creationId xmlns:a16="http://schemas.microsoft.com/office/drawing/2014/main" id="{68B10305-4551-E8D7-3724-DC224F178395}"/>
                  </a:ext>
                </a:extLst>
              </p:cNvPr>
              <p:cNvSpPr txBox="1"/>
              <p:nvPr/>
            </p:nvSpPr>
            <p:spPr>
              <a:xfrm>
                <a:off x="3915806" y="1782121"/>
                <a:ext cx="634601" cy="198122"/>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ribosome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TextBox 49">
                <a:extLst>
                  <a:ext uri="{FF2B5EF4-FFF2-40B4-BE49-F238E27FC236}">
                    <a16:creationId xmlns:a16="http://schemas.microsoft.com/office/drawing/2014/main" id="{3BEF23B5-B87C-CCDE-C746-B508533CF6FC}"/>
                  </a:ext>
                </a:extLst>
              </p:cNvPr>
              <p:cNvSpPr txBox="1"/>
              <p:nvPr/>
            </p:nvSpPr>
            <p:spPr>
              <a:xfrm>
                <a:off x="4825699" y="1434428"/>
                <a:ext cx="714165" cy="198122"/>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HIV-1 virus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TextBox 51">
                <a:extLst>
                  <a:ext uri="{FF2B5EF4-FFF2-40B4-BE49-F238E27FC236}">
                    <a16:creationId xmlns:a16="http://schemas.microsoft.com/office/drawing/2014/main" id="{81327E0C-4322-A18D-66EB-60B1682508DA}"/>
                  </a:ext>
                </a:extLst>
              </p:cNvPr>
              <p:cNvSpPr txBox="1"/>
              <p:nvPr/>
            </p:nvSpPr>
            <p:spPr>
              <a:xfrm>
                <a:off x="5617306" y="708484"/>
                <a:ext cx="1104713" cy="198122"/>
              </a:xfrm>
              <a:prstGeom prst="rect">
                <a:avLst/>
              </a:prstGeom>
              <a:noFill/>
            </p:spPr>
            <p:txBody>
              <a:bodyPr wrap="square">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mitochondria</a:t>
                </a:r>
              </a:p>
            </p:txBody>
          </p:sp>
        </p:grpSp>
        <p:grpSp>
          <p:nvGrpSpPr>
            <p:cNvPr id="9" name="Group 8">
              <a:extLst>
                <a:ext uri="{FF2B5EF4-FFF2-40B4-BE49-F238E27FC236}">
                  <a16:creationId xmlns:a16="http://schemas.microsoft.com/office/drawing/2014/main" id="{97EAF115-B4E7-C7FB-ED08-B802840CA10F}"/>
                </a:ext>
              </a:extLst>
            </p:cNvPr>
            <p:cNvGrpSpPr/>
            <p:nvPr/>
          </p:nvGrpSpPr>
          <p:grpSpPr>
            <a:xfrm>
              <a:off x="245711" y="3980216"/>
              <a:ext cx="5678744" cy="428502"/>
              <a:chOff x="245711" y="3980216"/>
              <a:chExt cx="5678744" cy="428502"/>
            </a:xfrm>
          </p:grpSpPr>
          <p:grpSp>
            <p:nvGrpSpPr>
              <p:cNvPr id="5" name="Group 4">
                <a:extLst>
                  <a:ext uri="{FF2B5EF4-FFF2-40B4-BE49-F238E27FC236}">
                    <a16:creationId xmlns:a16="http://schemas.microsoft.com/office/drawing/2014/main" id="{9498B26D-51B3-603D-1607-B25B29F6EDDB}"/>
                  </a:ext>
                </a:extLst>
              </p:cNvPr>
              <p:cNvGrpSpPr/>
              <p:nvPr/>
            </p:nvGrpSpPr>
            <p:grpSpPr>
              <a:xfrm>
                <a:off x="245711" y="3980216"/>
                <a:ext cx="5529473" cy="428502"/>
                <a:chOff x="234358" y="3980216"/>
                <a:chExt cx="5529473" cy="428502"/>
              </a:xfrm>
            </p:grpSpPr>
            <p:sp>
              <p:nvSpPr>
                <p:cNvPr id="66" name="TextBox 65">
                  <a:extLst>
                    <a:ext uri="{FF2B5EF4-FFF2-40B4-BE49-F238E27FC236}">
                      <a16:creationId xmlns:a16="http://schemas.microsoft.com/office/drawing/2014/main" id="{1C21E0A1-B95A-DCBC-0520-F1DA56C10558}"/>
                    </a:ext>
                  </a:extLst>
                </p:cNvPr>
                <p:cNvSpPr txBox="1"/>
                <p:nvPr/>
              </p:nvSpPr>
              <p:spPr>
                <a:xfrm>
                  <a:off x="2688668" y="4163542"/>
                  <a:ext cx="1047528"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solute permeation</a:t>
                  </a:r>
                </a:p>
              </p:txBody>
            </p:sp>
            <p:sp>
              <p:nvSpPr>
                <p:cNvPr id="54" name="TextBox 53">
                  <a:extLst>
                    <a:ext uri="{FF2B5EF4-FFF2-40B4-BE49-F238E27FC236}">
                      <a16:creationId xmlns:a16="http://schemas.microsoft.com/office/drawing/2014/main" id="{0CB37B59-84A6-F354-6CE9-5345D791380D}"/>
                    </a:ext>
                  </a:extLst>
                </p:cNvPr>
                <p:cNvSpPr txBox="1"/>
                <p:nvPr/>
              </p:nvSpPr>
              <p:spPr>
                <a:xfrm>
                  <a:off x="234358" y="3980216"/>
                  <a:ext cx="92334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light absorption</a:t>
                  </a:r>
                </a:p>
              </p:txBody>
            </p:sp>
            <p:sp>
              <p:nvSpPr>
                <p:cNvPr id="56" name="TextBox 55">
                  <a:extLst>
                    <a:ext uri="{FF2B5EF4-FFF2-40B4-BE49-F238E27FC236}">
                      <a16:creationId xmlns:a16="http://schemas.microsoft.com/office/drawing/2014/main" id="{96A4A001-1633-27C6-2459-5BCA3CF2F7EC}"/>
                    </a:ext>
                  </a:extLst>
                </p:cNvPr>
                <p:cNvSpPr txBox="1"/>
                <p:nvPr/>
              </p:nvSpPr>
              <p:spPr>
                <a:xfrm>
                  <a:off x="951842" y="4163542"/>
                  <a:ext cx="96163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electron transfer</a:t>
                  </a:r>
                </a:p>
              </p:txBody>
            </p:sp>
            <p:sp>
              <p:nvSpPr>
                <p:cNvPr id="58" name="TextBox 57">
                  <a:extLst>
                    <a:ext uri="{FF2B5EF4-FFF2-40B4-BE49-F238E27FC236}">
                      <a16:creationId xmlns:a16="http://schemas.microsoft.com/office/drawing/2014/main" id="{FA2CBB08-6BCC-A602-D20E-B51F6AC9C1A1}"/>
                    </a:ext>
                  </a:extLst>
                </p:cNvPr>
                <p:cNvSpPr txBox="1"/>
                <p:nvPr/>
              </p:nvSpPr>
              <p:spPr>
                <a:xfrm>
                  <a:off x="1330220" y="3980216"/>
                  <a:ext cx="881944"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proton transfer</a:t>
                  </a:r>
                </a:p>
              </p:txBody>
            </p:sp>
            <p:sp>
              <p:nvSpPr>
                <p:cNvPr id="65" name="TextBox 64">
                  <a:extLst>
                    <a:ext uri="{FF2B5EF4-FFF2-40B4-BE49-F238E27FC236}">
                      <a16:creationId xmlns:a16="http://schemas.microsoft.com/office/drawing/2014/main" id="{BD9449CA-70EE-33ED-6234-84F4EE1D6814}"/>
                    </a:ext>
                  </a:extLst>
                </p:cNvPr>
                <p:cNvSpPr txBox="1"/>
                <p:nvPr/>
              </p:nvSpPr>
              <p:spPr>
                <a:xfrm>
                  <a:off x="2295017" y="3980216"/>
                  <a:ext cx="842617"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side-chain flip</a:t>
                  </a:r>
                </a:p>
              </p:txBody>
            </p:sp>
            <p:sp>
              <p:nvSpPr>
                <p:cNvPr id="69" name="TextBox 68">
                  <a:extLst>
                    <a:ext uri="{FF2B5EF4-FFF2-40B4-BE49-F238E27FC236}">
                      <a16:creationId xmlns:a16="http://schemas.microsoft.com/office/drawing/2014/main" id="{14CCB077-F0D6-FFC4-BDBD-C54F6F0A93A5}"/>
                    </a:ext>
                  </a:extLst>
                </p:cNvPr>
                <p:cNvSpPr txBox="1"/>
                <p:nvPr/>
              </p:nvSpPr>
              <p:spPr>
                <a:xfrm>
                  <a:off x="4714233" y="3980216"/>
                  <a:ext cx="1049598"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protein translation</a:t>
                  </a:r>
                </a:p>
              </p:txBody>
            </p:sp>
            <p:sp>
              <p:nvSpPr>
                <p:cNvPr id="67" name="TextBox 66">
                  <a:extLst>
                    <a:ext uri="{FF2B5EF4-FFF2-40B4-BE49-F238E27FC236}">
                      <a16:creationId xmlns:a16="http://schemas.microsoft.com/office/drawing/2014/main" id="{7FD8FF9B-AEB8-8024-C57D-70149C19DC2B}"/>
                    </a:ext>
                  </a:extLst>
                </p:cNvPr>
                <p:cNvSpPr txBox="1"/>
                <p:nvPr/>
              </p:nvSpPr>
              <p:spPr>
                <a:xfrm>
                  <a:off x="3153896" y="3980216"/>
                  <a:ext cx="139008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en-GB" sz="1394" baseline="300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ndary</a:t>
                  </a:r>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structure formation</a:t>
                  </a:r>
                </a:p>
              </p:txBody>
            </p:sp>
            <p:sp>
              <p:nvSpPr>
                <p:cNvPr id="70" name="TextBox 69">
                  <a:extLst>
                    <a:ext uri="{FF2B5EF4-FFF2-40B4-BE49-F238E27FC236}">
                      <a16:creationId xmlns:a16="http://schemas.microsoft.com/office/drawing/2014/main" id="{DB0535A1-A411-1C3A-4D6B-A6C732F6B390}"/>
                    </a:ext>
                  </a:extLst>
                </p:cNvPr>
                <p:cNvSpPr txBox="1"/>
                <p:nvPr/>
              </p:nvSpPr>
              <p:spPr>
                <a:xfrm>
                  <a:off x="4085434" y="4210596"/>
                  <a:ext cx="1456314"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thermally-driven reactions</a:t>
                  </a:r>
                </a:p>
              </p:txBody>
            </p:sp>
          </p:grpSp>
          <p:sp>
            <p:nvSpPr>
              <p:cNvPr id="53" name="Rectangle 52">
                <a:extLst>
                  <a:ext uri="{FF2B5EF4-FFF2-40B4-BE49-F238E27FC236}">
                    <a16:creationId xmlns:a16="http://schemas.microsoft.com/office/drawing/2014/main" id="{32AB2D7A-CEDE-8C06-F5BE-CC984F1E09F5}"/>
                  </a:ext>
                </a:extLst>
              </p:cNvPr>
              <p:cNvSpPr/>
              <p:nvPr/>
            </p:nvSpPr>
            <p:spPr>
              <a:xfrm>
                <a:off x="488865" y="4014203"/>
                <a:ext cx="61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5" name="Rectangle 54">
                <a:extLst>
                  <a:ext uri="{FF2B5EF4-FFF2-40B4-BE49-F238E27FC236}">
                    <a16:creationId xmlns:a16="http://schemas.microsoft.com/office/drawing/2014/main" id="{76AF6E4C-65BB-7FC5-BED2-49D82F60D1B7}"/>
                  </a:ext>
                </a:extLst>
              </p:cNvPr>
              <p:cNvSpPr/>
              <p:nvPr/>
            </p:nvSpPr>
            <p:spPr>
              <a:xfrm>
                <a:off x="963195" y="4192070"/>
                <a:ext cx="1112492"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7" name="Rectangle 56">
                <a:extLst>
                  <a:ext uri="{FF2B5EF4-FFF2-40B4-BE49-F238E27FC236}">
                    <a16:creationId xmlns:a16="http://schemas.microsoft.com/office/drawing/2014/main" id="{48D019BC-4CA4-7AE0-DFAB-C234F1ADB449}"/>
                  </a:ext>
                </a:extLst>
              </p:cNvPr>
              <p:cNvSpPr/>
              <p:nvPr/>
            </p:nvSpPr>
            <p:spPr>
              <a:xfrm>
                <a:off x="1641612" y="4014203"/>
                <a:ext cx="43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9" name="Rectangle 58">
                <a:extLst>
                  <a:ext uri="{FF2B5EF4-FFF2-40B4-BE49-F238E27FC236}">
                    <a16:creationId xmlns:a16="http://schemas.microsoft.com/office/drawing/2014/main" id="{563AF36E-FB42-8934-BD26-FCED39122084}"/>
                  </a:ext>
                </a:extLst>
              </p:cNvPr>
              <p:cNvSpPr/>
              <p:nvPr/>
            </p:nvSpPr>
            <p:spPr>
              <a:xfrm>
                <a:off x="2498615" y="4192070"/>
                <a:ext cx="162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0" name="Rectangle 59">
                <a:extLst>
                  <a:ext uri="{FF2B5EF4-FFF2-40B4-BE49-F238E27FC236}">
                    <a16:creationId xmlns:a16="http://schemas.microsoft.com/office/drawing/2014/main" id="{1627083E-F714-9091-4BE6-67551CBA69C2}"/>
                  </a:ext>
                </a:extLst>
              </p:cNvPr>
              <p:cNvSpPr/>
              <p:nvPr/>
            </p:nvSpPr>
            <p:spPr>
              <a:xfrm>
                <a:off x="2178387" y="4014203"/>
                <a:ext cx="1112492"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1" name="Rectangle 60">
                <a:extLst>
                  <a:ext uri="{FF2B5EF4-FFF2-40B4-BE49-F238E27FC236}">
                    <a16:creationId xmlns:a16="http://schemas.microsoft.com/office/drawing/2014/main" id="{BA5267F8-9A84-52B5-F2C2-C27CA92FABBE}"/>
                  </a:ext>
                </a:extLst>
              </p:cNvPr>
              <p:cNvSpPr/>
              <p:nvPr/>
            </p:nvSpPr>
            <p:spPr>
              <a:xfrm>
                <a:off x="3338170" y="4014203"/>
                <a:ext cx="90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3" name="Rectangle 62">
                <a:extLst>
                  <a:ext uri="{FF2B5EF4-FFF2-40B4-BE49-F238E27FC236}">
                    <a16:creationId xmlns:a16="http://schemas.microsoft.com/office/drawing/2014/main" id="{3459D61E-3FD6-CB19-7F2C-A08D02D98AB0}"/>
                  </a:ext>
                </a:extLst>
              </p:cNvPr>
              <p:cNvSpPr/>
              <p:nvPr/>
            </p:nvSpPr>
            <p:spPr>
              <a:xfrm>
                <a:off x="3764455" y="4240744"/>
                <a:ext cx="216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4" name="Rectangle 63">
                <a:extLst>
                  <a:ext uri="{FF2B5EF4-FFF2-40B4-BE49-F238E27FC236}">
                    <a16:creationId xmlns:a16="http://schemas.microsoft.com/office/drawing/2014/main" id="{49CF50C7-85AC-53CC-96E3-0D51D9E9CC58}"/>
                  </a:ext>
                </a:extLst>
              </p:cNvPr>
              <p:cNvSpPr/>
              <p:nvPr/>
            </p:nvSpPr>
            <p:spPr>
              <a:xfrm>
                <a:off x="4770556" y="4014203"/>
                <a:ext cx="97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grpSp>
      </p:grpSp>
      <p:grpSp>
        <p:nvGrpSpPr>
          <p:cNvPr id="11" name="Group 10">
            <a:extLst>
              <a:ext uri="{FF2B5EF4-FFF2-40B4-BE49-F238E27FC236}">
                <a16:creationId xmlns:a16="http://schemas.microsoft.com/office/drawing/2014/main" id="{A5E50B55-3F4A-8676-2AE4-283A3EB05AD5}"/>
              </a:ext>
            </a:extLst>
          </p:cNvPr>
          <p:cNvGrpSpPr/>
          <p:nvPr/>
        </p:nvGrpSpPr>
        <p:grpSpPr>
          <a:xfrm>
            <a:off x="407081" y="141573"/>
            <a:ext cx="4894731" cy="4099423"/>
            <a:chOff x="407081" y="141573"/>
            <a:chExt cx="4894731" cy="4099423"/>
          </a:xfrm>
        </p:grpSpPr>
        <p:sp>
          <p:nvSpPr>
            <p:cNvPr id="3" name="Rectangle 2">
              <a:extLst>
                <a:ext uri="{FF2B5EF4-FFF2-40B4-BE49-F238E27FC236}">
                  <a16:creationId xmlns:a16="http://schemas.microsoft.com/office/drawing/2014/main" id="{15960284-249B-3DC5-EBA4-41BBF6EDD96A}"/>
                </a:ext>
              </a:extLst>
            </p:cNvPr>
            <p:cNvSpPr/>
            <p:nvPr/>
          </p:nvSpPr>
          <p:spPr>
            <a:xfrm>
              <a:off x="407081" y="141573"/>
              <a:ext cx="4894731" cy="3675531"/>
            </a:xfrm>
            <a:prstGeom prst="rect">
              <a:avLst/>
            </a:prstGeom>
            <a:ln w="57150">
              <a:solidFill>
                <a:schemeClr val="accent5"/>
              </a:solidFill>
              <a:prstDash val="sysDot"/>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b="1" dirty="0"/>
                <a:t>Schrödinger equation</a:t>
              </a:r>
            </a:p>
            <a:p>
              <a:pPr marL="342900" indent="-342900">
                <a:buFont typeface="Arial" panose="020B0604020202020204" pitchFamily="34" charset="0"/>
                <a:buChar char="•"/>
              </a:pPr>
              <a:r>
                <a:rPr lang="en-US" sz="2400" dirty="0"/>
                <a:t>Exact only for H and He</a:t>
              </a:r>
            </a:p>
            <a:p>
              <a:pPr marL="342900" indent="-342900">
                <a:buFont typeface="Arial" panose="020B0604020202020204" pitchFamily="34" charset="0"/>
                <a:buChar char="•"/>
              </a:pPr>
              <a:r>
                <a:rPr lang="en-US" sz="2400" dirty="0"/>
                <a:t>Approximations:</a:t>
              </a:r>
            </a:p>
            <a:p>
              <a:pPr marL="800100" lvl="1" indent="-342900">
                <a:buFont typeface="Courier New" panose="02070309020205020404" pitchFamily="49" charset="0"/>
                <a:buChar char="o"/>
              </a:pPr>
              <a:r>
                <a:rPr lang="en-US" sz="2400" i="1" u="sng" dirty="0"/>
                <a:t>ab-initio</a:t>
              </a:r>
              <a:r>
                <a:rPr lang="en-US" sz="2400" dirty="0"/>
                <a:t>: directly derived</a:t>
              </a:r>
            </a:p>
            <a:p>
              <a:pPr marL="800100" lvl="1" indent="-342900">
                <a:buFont typeface="Courier New" panose="02070309020205020404" pitchFamily="49" charset="0"/>
                <a:buChar char="o"/>
              </a:pPr>
              <a:r>
                <a:rPr lang="en-US" sz="2400" u="sng" dirty="0"/>
                <a:t>semi-empirical</a:t>
              </a:r>
              <a:r>
                <a:rPr lang="en-US" sz="2400" dirty="0"/>
                <a:t> and </a:t>
              </a:r>
              <a:r>
                <a:rPr lang="en-US" sz="2400" u="sng" dirty="0"/>
                <a:t>empirical</a:t>
              </a:r>
              <a:r>
                <a:rPr lang="en-US" sz="2400" dirty="0"/>
                <a:t>: fitted to experiments</a:t>
              </a:r>
            </a:p>
            <a:p>
              <a:pPr marL="342900" indent="-342900">
                <a:buFont typeface="Arial" panose="020B0604020202020204" pitchFamily="34" charset="0"/>
                <a:buChar char="•"/>
              </a:pPr>
              <a:r>
                <a:rPr lang="en-US" sz="2400" dirty="0"/>
                <a:t>Properties that cannot be isolated: </a:t>
              </a:r>
              <a:br>
                <a:rPr lang="en-US" sz="2400" dirty="0"/>
              </a:br>
              <a:r>
                <a:rPr lang="en-US" sz="2400" dirty="0"/>
                <a:t>transition &amp; excited states</a:t>
              </a:r>
            </a:p>
            <a:p>
              <a:pPr marL="342900" indent="-342900">
                <a:buFont typeface="Arial" panose="020B0604020202020204" pitchFamily="34" charset="0"/>
                <a:buChar char="•"/>
              </a:pPr>
              <a:r>
                <a:rPr lang="en-US" sz="2400" dirty="0"/>
                <a:t>~100 of atoms, </a:t>
              </a:r>
              <a:r>
                <a:rPr lang="en-US" sz="2400" dirty="0" err="1"/>
                <a:t>ps</a:t>
              </a:r>
              <a:r>
                <a:rPr lang="en-US" sz="2400" dirty="0"/>
                <a:t> motions</a:t>
              </a:r>
            </a:p>
          </p:txBody>
        </p:sp>
        <p:sp>
          <p:nvSpPr>
            <p:cNvPr id="8" name="Triangle 7">
              <a:extLst>
                <a:ext uri="{FF2B5EF4-FFF2-40B4-BE49-F238E27FC236}">
                  <a16:creationId xmlns:a16="http://schemas.microsoft.com/office/drawing/2014/main" id="{52B1E7D1-3EF9-3EAE-D083-4C989EBBD1B8}"/>
                </a:ext>
              </a:extLst>
            </p:cNvPr>
            <p:cNvSpPr/>
            <p:nvPr/>
          </p:nvSpPr>
          <p:spPr>
            <a:xfrm rot="10800000">
              <a:off x="2347279" y="3867956"/>
              <a:ext cx="914401" cy="373040"/>
            </a:xfrm>
            <a:prstGeom prst="triangle">
              <a:avLst/>
            </a:prstGeom>
            <a:solidFill>
              <a:schemeClr val="accent5"/>
            </a:solidFill>
            <a:ln>
              <a:solidFill>
                <a:schemeClr val="accent5"/>
              </a:solidFill>
            </a:ln>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693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CE1E4-17FD-B3FB-A40D-90306F1769D1}"/>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6E192934-1CBA-F14E-E47B-24F0ECC77F28}"/>
              </a:ext>
            </a:extLst>
          </p:cNvPr>
          <p:cNvGrpSpPr/>
          <p:nvPr/>
        </p:nvGrpSpPr>
        <p:grpSpPr>
          <a:xfrm>
            <a:off x="918581" y="-191328"/>
            <a:ext cx="10487126" cy="7115162"/>
            <a:chOff x="-48489" y="-123522"/>
            <a:chExt cx="6770508" cy="4593562"/>
          </a:xfrm>
        </p:grpSpPr>
        <p:sp>
          <p:nvSpPr>
            <p:cNvPr id="2" name="Rectangle 1">
              <a:extLst>
                <a:ext uri="{FF2B5EF4-FFF2-40B4-BE49-F238E27FC236}">
                  <a16:creationId xmlns:a16="http://schemas.microsoft.com/office/drawing/2014/main" id="{4E19C501-1B9A-59CF-83BC-82EF5B09ABD2}"/>
                </a:ext>
              </a:extLst>
            </p:cNvPr>
            <p:cNvSpPr/>
            <p:nvPr/>
          </p:nvSpPr>
          <p:spPr>
            <a:xfrm>
              <a:off x="0" y="0"/>
              <a:ext cx="6588125" cy="4470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88"/>
            </a:p>
          </p:txBody>
        </p:sp>
        <p:sp>
          <p:nvSpPr>
            <p:cNvPr id="72" name="Oval 71">
              <a:extLst>
                <a:ext uri="{FF2B5EF4-FFF2-40B4-BE49-F238E27FC236}">
                  <a16:creationId xmlns:a16="http://schemas.microsoft.com/office/drawing/2014/main" id="{D4DA2512-9C14-8246-E09D-E6520AFAEDBD}"/>
                </a:ext>
              </a:extLst>
            </p:cNvPr>
            <p:cNvSpPr/>
            <p:nvPr/>
          </p:nvSpPr>
          <p:spPr>
            <a:xfrm rot="20009207">
              <a:off x="43056" y="2177972"/>
              <a:ext cx="2500101" cy="1534985"/>
            </a:xfrm>
            <a:custGeom>
              <a:avLst/>
              <a:gdLst>
                <a:gd name="connsiteX0" fmla="*/ 0 w 1616964"/>
                <a:gd name="connsiteY0" fmla="*/ 636118 h 1272236"/>
                <a:gd name="connsiteX1" fmla="*/ 808482 w 1616964"/>
                <a:gd name="connsiteY1" fmla="*/ 0 h 1272236"/>
                <a:gd name="connsiteX2" fmla="*/ 1616964 w 1616964"/>
                <a:gd name="connsiteY2" fmla="*/ 636118 h 1272236"/>
                <a:gd name="connsiteX3" fmla="*/ 808482 w 1616964"/>
                <a:gd name="connsiteY3" fmla="*/ 1272236 h 1272236"/>
                <a:gd name="connsiteX4" fmla="*/ 0 w 1616964"/>
                <a:gd name="connsiteY4" fmla="*/ 636118 h 1272236"/>
                <a:gd name="connsiteX0" fmla="*/ 1 w 1616965"/>
                <a:gd name="connsiteY0" fmla="*/ 467997 h 1104115"/>
                <a:gd name="connsiteX1" fmla="*/ 804092 w 1616965"/>
                <a:gd name="connsiteY1" fmla="*/ 0 h 1104115"/>
                <a:gd name="connsiteX2" fmla="*/ 1616965 w 1616965"/>
                <a:gd name="connsiteY2" fmla="*/ 467997 h 1104115"/>
                <a:gd name="connsiteX3" fmla="*/ 808483 w 1616965"/>
                <a:gd name="connsiteY3" fmla="*/ 1104115 h 1104115"/>
                <a:gd name="connsiteX4" fmla="*/ 1 w 1616965"/>
                <a:gd name="connsiteY4" fmla="*/ 467997 h 1104115"/>
                <a:gd name="connsiteX0" fmla="*/ 0 w 1684873"/>
                <a:gd name="connsiteY0" fmla="*/ 748167 h 1117532"/>
                <a:gd name="connsiteX1" fmla="*/ 872000 w 1684873"/>
                <a:gd name="connsiteY1" fmla="*/ 7487 h 1117532"/>
                <a:gd name="connsiteX2" fmla="*/ 1684873 w 1684873"/>
                <a:gd name="connsiteY2" fmla="*/ 475484 h 1117532"/>
                <a:gd name="connsiteX3" fmla="*/ 876391 w 1684873"/>
                <a:gd name="connsiteY3" fmla="*/ 1111602 h 1117532"/>
                <a:gd name="connsiteX4" fmla="*/ 0 w 1684873"/>
                <a:gd name="connsiteY4" fmla="*/ 748167 h 1117532"/>
                <a:gd name="connsiteX0" fmla="*/ 22635 w 1707508"/>
                <a:gd name="connsiteY0" fmla="*/ 748167 h 1123348"/>
                <a:gd name="connsiteX1" fmla="*/ 894635 w 1707508"/>
                <a:gd name="connsiteY1" fmla="*/ 7487 h 1123348"/>
                <a:gd name="connsiteX2" fmla="*/ 1707508 w 1707508"/>
                <a:gd name="connsiteY2" fmla="*/ 475484 h 1123348"/>
                <a:gd name="connsiteX3" fmla="*/ 899026 w 1707508"/>
                <a:gd name="connsiteY3" fmla="*/ 1111602 h 1123348"/>
                <a:gd name="connsiteX4" fmla="*/ 22635 w 1707508"/>
                <a:gd name="connsiteY4" fmla="*/ 748167 h 1123348"/>
                <a:gd name="connsiteX0" fmla="*/ 95592 w 1780465"/>
                <a:gd name="connsiteY0" fmla="*/ 748167 h 1118286"/>
                <a:gd name="connsiteX1" fmla="*/ 967592 w 1780465"/>
                <a:gd name="connsiteY1" fmla="*/ 7487 h 1118286"/>
                <a:gd name="connsiteX2" fmla="*/ 1780465 w 1780465"/>
                <a:gd name="connsiteY2" fmla="*/ 475484 h 1118286"/>
                <a:gd name="connsiteX3" fmla="*/ 971983 w 1780465"/>
                <a:gd name="connsiteY3" fmla="*/ 1111602 h 1118286"/>
                <a:gd name="connsiteX4" fmla="*/ 95592 w 1780465"/>
                <a:gd name="connsiteY4" fmla="*/ 748167 h 1118286"/>
                <a:gd name="connsiteX0" fmla="*/ 252 w 1685125"/>
                <a:gd name="connsiteY0" fmla="*/ 748167 h 1117947"/>
                <a:gd name="connsiteX1" fmla="*/ 872252 w 1685125"/>
                <a:gd name="connsiteY1" fmla="*/ 7487 h 1117947"/>
                <a:gd name="connsiteX2" fmla="*/ 1685125 w 1685125"/>
                <a:gd name="connsiteY2" fmla="*/ 475484 h 1117947"/>
                <a:gd name="connsiteX3" fmla="*/ 876643 w 1685125"/>
                <a:gd name="connsiteY3" fmla="*/ 1111602 h 1117947"/>
                <a:gd name="connsiteX4" fmla="*/ 252 w 1685125"/>
                <a:gd name="connsiteY4" fmla="*/ 748167 h 1117947"/>
                <a:gd name="connsiteX0" fmla="*/ 267 w 1903172"/>
                <a:gd name="connsiteY0" fmla="*/ 755827 h 1128624"/>
                <a:gd name="connsiteX1" fmla="*/ 872267 w 1903172"/>
                <a:gd name="connsiteY1" fmla="*/ 15147 h 1128624"/>
                <a:gd name="connsiteX2" fmla="*/ 1903172 w 1903172"/>
                <a:gd name="connsiteY2" fmla="*/ 410247 h 1128624"/>
                <a:gd name="connsiteX3" fmla="*/ 876658 w 1903172"/>
                <a:gd name="connsiteY3" fmla="*/ 1119262 h 1128624"/>
                <a:gd name="connsiteX4" fmla="*/ 267 w 1903172"/>
                <a:gd name="connsiteY4" fmla="*/ 755827 h 1128624"/>
                <a:gd name="connsiteX0" fmla="*/ 81 w 1902986"/>
                <a:gd name="connsiteY0" fmla="*/ 683662 h 1055517"/>
                <a:gd name="connsiteX1" fmla="*/ 831262 w 1902986"/>
                <a:gd name="connsiteY1" fmla="*/ 24805 h 1055517"/>
                <a:gd name="connsiteX2" fmla="*/ 1902986 w 1902986"/>
                <a:gd name="connsiteY2" fmla="*/ 338082 h 1055517"/>
                <a:gd name="connsiteX3" fmla="*/ 876472 w 1902986"/>
                <a:gd name="connsiteY3" fmla="*/ 1047097 h 1055517"/>
                <a:gd name="connsiteX4" fmla="*/ 81 w 1902986"/>
                <a:gd name="connsiteY4" fmla="*/ 683662 h 1055517"/>
                <a:gd name="connsiteX0" fmla="*/ 1043 w 1903948"/>
                <a:gd name="connsiteY0" fmla="*/ 683662 h 1126690"/>
                <a:gd name="connsiteX1" fmla="*/ 832224 w 1903948"/>
                <a:gd name="connsiteY1" fmla="*/ 24805 h 1126690"/>
                <a:gd name="connsiteX2" fmla="*/ 1903948 w 1903948"/>
                <a:gd name="connsiteY2" fmla="*/ 338082 h 1126690"/>
                <a:gd name="connsiteX3" fmla="*/ 1000178 w 1903948"/>
                <a:gd name="connsiteY3" fmla="*/ 1119685 h 1126690"/>
                <a:gd name="connsiteX4" fmla="*/ 1043 w 1903948"/>
                <a:gd name="connsiteY4" fmla="*/ 683662 h 1126690"/>
                <a:gd name="connsiteX0" fmla="*/ 2138 w 1905043"/>
                <a:gd name="connsiteY0" fmla="*/ 683662 h 1175872"/>
                <a:gd name="connsiteX1" fmla="*/ 833319 w 1905043"/>
                <a:gd name="connsiteY1" fmla="*/ 24805 h 1175872"/>
                <a:gd name="connsiteX2" fmla="*/ 1905043 w 1905043"/>
                <a:gd name="connsiteY2" fmla="*/ 338082 h 1175872"/>
                <a:gd name="connsiteX3" fmla="*/ 1078561 w 1905043"/>
                <a:gd name="connsiteY3" fmla="*/ 1169595 h 1175872"/>
                <a:gd name="connsiteX4" fmla="*/ 2138 w 1905043"/>
                <a:gd name="connsiteY4" fmla="*/ 683662 h 1175872"/>
                <a:gd name="connsiteX0" fmla="*/ 2730 w 1905635"/>
                <a:gd name="connsiteY0" fmla="*/ 776858 h 1269344"/>
                <a:gd name="connsiteX1" fmla="*/ 806555 w 1905635"/>
                <a:gd name="connsiteY1" fmla="*/ 13521 h 1269344"/>
                <a:gd name="connsiteX2" fmla="*/ 1905635 w 1905635"/>
                <a:gd name="connsiteY2" fmla="*/ 431278 h 1269344"/>
                <a:gd name="connsiteX3" fmla="*/ 1079153 w 1905635"/>
                <a:gd name="connsiteY3" fmla="*/ 1262791 h 1269344"/>
                <a:gd name="connsiteX4" fmla="*/ 2730 w 1905635"/>
                <a:gd name="connsiteY4" fmla="*/ 776858 h 1269344"/>
                <a:gd name="connsiteX0" fmla="*/ 1223 w 1904128"/>
                <a:gd name="connsiteY0" fmla="*/ 1361897 h 1856523"/>
                <a:gd name="connsiteX1" fmla="*/ 886296 w 1904128"/>
                <a:gd name="connsiteY1" fmla="*/ 3263 h 1856523"/>
                <a:gd name="connsiteX2" fmla="*/ 1904128 w 1904128"/>
                <a:gd name="connsiteY2" fmla="*/ 1016317 h 1856523"/>
                <a:gd name="connsiteX3" fmla="*/ 1077646 w 1904128"/>
                <a:gd name="connsiteY3" fmla="*/ 1847830 h 1856523"/>
                <a:gd name="connsiteX4" fmla="*/ 1223 w 1904128"/>
                <a:gd name="connsiteY4" fmla="*/ 1361897 h 1856523"/>
                <a:gd name="connsiteX0" fmla="*/ 1431 w 2458485"/>
                <a:gd name="connsiteY0" fmla="*/ 1368610 h 1872481"/>
                <a:gd name="connsiteX1" fmla="*/ 886504 w 2458485"/>
                <a:gd name="connsiteY1" fmla="*/ 9976 h 1872481"/>
                <a:gd name="connsiteX2" fmla="*/ 2458485 w 2458485"/>
                <a:gd name="connsiteY2" fmla="*/ 822606 h 1872481"/>
                <a:gd name="connsiteX3" fmla="*/ 1077854 w 2458485"/>
                <a:gd name="connsiteY3" fmla="*/ 1854543 h 1872481"/>
                <a:gd name="connsiteX4" fmla="*/ 1431 w 2458485"/>
                <a:gd name="connsiteY4" fmla="*/ 1368610 h 1872481"/>
                <a:gd name="connsiteX0" fmla="*/ 1248 w 2458302"/>
                <a:gd name="connsiteY0" fmla="*/ 1368610 h 2142584"/>
                <a:gd name="connsiteX1" fmla="*/ 886321 w 2458302"/>
                <a:gd name="connsiteY1" fmla="*/ 9976 h 2142584"/>
                <a:gd name="connsiteX2" fmla="*/ 2458302 w 2458302"/>
                <a:gd name="connsiteY2" fmla="*/ 822606 h 2142584"/>
                <a:gd name="connsiteX3" fmla="*/ 1064291 w 2458302"/>
                <a:gd name="connsiteY3" fmla="*/ 2131721 h 2142584"/>
                <a:gd name="connsiteX4" fmla="*/ 1248 w 2458302"/>
                <a:gd name="connsiteY4" fmla="*/ 1368610 h 2142584"/>
                <a:gd name="connsiteX0" fmla="*/ 852 w 2753163"/>
                <a:gd name="connsiteY0" fmla="*/ 1462801 h 2151367"/>
                <a:gd name="connsiteX1" fmla="*/ 1181182 w 2753163"/>
                <a:gd name="connsiteY1" fmla="*/ 13027 h 2151367"/>
                <a:gd name="connsiteX2" fmla="*/ 2753163 w 2753163"/>
                <a:gd name="connsiteY2" fmla="*/ 825657 h 2151367"/>
                <a:gd name="connsiteX3" fmla="*/ 1359152 w 2753163"/>
                <a:gd name="connsiteY3" fmla="*/ 2134772 h 2151367"/>
                <a:gd name="connsiteX4" fmla="*/ 852 w 2753163"/>
                <a:gd name="connsiteY4" fmla="*/ 1462801 h 2151367"/>
                <a:gd name="connsiteX0" fmla="*/ 1803 w 2754114"/>
                <a:gd name="connsiteY0" fmla="*/ 1006931 h 1693335"/>
                <a:gd name="connsiteX1" fmla="*/ 1109873 w 2754114"/>
                <a:gd name="connsiteY1" fmla="*/ 43397 h 1693335"/>
                <a:gd name="connsiteX2" fmla="*/ 2754114 w 2754114"/>
                <a:gd name="connsiteY2" fmla="*/ 369787 h 1693335"/>
                <a:gd name="connsiteX3" fmla="*/ 1360103 w 2754114"/>
                <a:gd name="connsiteY3" fmla="*/ 1678902 h 1693335"/>
                <a:gd name="connsiteX4" fmla="*/ 1803 w 2754114"/>
                <a:gd name="connsiteY4" fmla="*/ 1006931 h 1693335"/>
                <a:gd name="connsiteX0" fmla="*/ 3722 w 2756033"/>
                <a:gd name="connsiteY0" fmla="*/ 1006931 h 1378152"/>
                <a:gd name="connsiteX1" fmla="*/ 1111792 w 2756033"/>
                <a:gd name="connsiteY1" fmla="*/ 43397 h 1378152"/>
                <a:gd name="connsiteX2" fmla="*/ 2756033 w 2756033"/>
                <a:gd name="connsiteY2" fmla="*/ 369787 h 1378152"/>
                <a:gd name="connsiteX3" fmla="*/ 1479862 w 2756033"/>
                <a:gd name="connsiteY3" fmla="*/ 1351649 h 1378152"/>
                <a:gd name="connsiteX4" fmla="*/ 3722 w 2756033"/>
                <a:gd name="connsiteY4" fmla="*/ 1006931 h 1378152"/>
                <a:gd name="connsiteX0" fmla="*/ 4779 w 2757090"/>
                <a:gd name="connsiteY0" fmla="*/ 1156322 h 1529748"/>
                <a:gd name="connsiteX1" fmla="*/ 1071803 w 2757090"/>
                <a:gd name="connsiteY1" fmla="*/ 24708 h 1529748"/>
                <a:gd name="connsiteX2" fmla="*/ 2757090 w 2757090"/>
                <a:gd name="connsiteY2" fmla="*/ 519178 h 1529748"/>
                <a:gd name="connsiteX3" fmla="*/ 1480919 w 2757090"/>
                <a:gd name="connsiteY3" fmla="*/ 1501040 h 1529748"/>
                <a:gd name="connsiteX4" fmla="*/ 4779 w 2757090"/>
                <a:gd name="connsiteY4" fmla="*/ 1156322 h 1529748"/>
                <a:gd name="connsiteX0" fmla="*/ 4439 w 2411582"/>
                <a:gd name="connsiteY0" fmla="*/ 1141715 h 1505119"/>
                <a:gd name="connsiteX1" fmla="*/ 1071463 w 2411582"/>
                <a:gd name="connsiteY1" fmla="*/ 10101 h 1505119"/>
                <a:gd name="connsiteX2" fmla="*/ 2411582 w 2411582"/>
                <a:gd name="connsiteY2" fmla="*/ 673000 h 1505119"/>
                <a:gd name="connsiteX3" fmla="*/ 1480579 w 2411582"/>
                <a:gd name="connsiteY3" fmla="*/ 1486433 h 1505119"/>
                <a:gd name="connsiteX4" fmla="*/ 4439 w 2411582"/>
                <a:gd name="connsiteY4" fmla="*/ 1141715 h 1505119"/>
                <a:gd name="connsiteX0" fmla="*/ 4463 w 2439024"/>
                <a:gd name="connsiteY0" fmla="*/ 1134808 h 1488983"/>
                <a:gd name="connsiteX1" fmla="*/ 1071487 w 2439024"/>
                <a:gd name="connsiteY1" fmla="*/ 3194 h 1488983"/>
                <a:gd name="connsiteX2" fmla="*/ 2439024 w 2439024"/>
                <a:gd name="connsiteY2" fmla="*/ 838729 h 1488983"/>
                <a:gd name="connsiteX3" fmla="*/ 1480603 w 2439024"/>
                <a:gd name="connsiteY3" fmla="*/ 1479526 h 1488983"/>
                <a:gd name="connsiteX4" fmla="*/ 4463 w 2439024"/>
                <a:gd name="connsiteY4" fmla="*/ 1134808 h 1488983"/>
                <a:gd name="connsiteX0" fmla="*/ 4540 w 2520863"/>
                <a:gd name="connsiteY0" fmla="*/ 1135555 h 1491092"/>
                <a:gd name="connsiteX1" fmla="*/ 1071564 w 2520863"/>
                <a:gd name="connsiteY1" fmla="*/ 3941 h 1491092"/>
                <a:gd name="connsiteX2" fmla="*/ 2520863 w 2520863"/>
                <a:gd name="connsiteY2" fmla="*/ 812140 h 1491092"/>
                <a:gd name="connsiteX3" fmla="*/ 1480680 w 2520863"/>
                <a:gd name="connsiteY3" fmla="*/ 1480273 h 1491092"/>
                <a:gd name="connsiteX4" fmla="*/ 4540 w 2520863"/>
                <a:gd name="connsiteY4" fmla="*/ 1135555 h 1491092"/>
                <a:gd name="connsiteX0" fmla="*/ 5481 w 2362713"/>
                <a:gd name="connsiteY0" fmla="*/ 1205196 h 1501805"/>
                <a:gd name="connsiteX1" fmla="*/ 913414 w 2362713"/>
                <a:gd name="connsiteY1" fmla="*/ 5571 h 1501805"/>
                <a:gd name="connsiteX2" fmla="*/ 2362713 w 2362713"/>
                <a:gd name="connsiteY2" fmla="*/ 813770 h 1501805"/>
                <a:gd name="connsiteX3" fmla="*/ 1322530 w 2362713"/>
                <a:gd name="connsiteY3" fmla="*/ 1481903 h 1501805"/>
                <a:gd name="connsiteX4" fmla="*/ 5481 w 2362713"/>
                <a:gd name="connsiteY4" fmla="*/ 1205196 h 1501805"/>
                <a:gd name="connsiteX0" fmla="*/ 5145 w 2412390"/>
                <a:gd name="connsiteY0" fmla="*/ 1167994 h 1495460"/>
                <a:gd name="connsiteX1" fmla="*/ 963091 w 2412390"/>
                <a:gd name="connsiteY1" fmla="*/ 4674 h 1495460"/>
                <a:gd name="connsiteX2" fmla="*/ 2412390 w 2412390"/>
                <a:gd name="connsiteY2" fmla="*/ 812873 h 1495460"/>
                <a:gd name="connsiteX3" fmla="*/ 1372207 w 2412390"/>
                <a:gd name="connsiteY3" fmla="*/ 1481006 h 1495460"/>
                <a:gd name="connsiteX4" fmla="*/ 5145 w 2412390"/>
                <a:gd name="connsiteY4" fmla="*/ 1167994 h 1495460"/>
                <a:gd name="connsiteX0" fmla="*/ 6921 w 2414166"/>
                <a:gd name="connsiteY0" fmla="*/ 1167994 h 1573413"/>
                <a:gd name="connsiteX1" fmla="*/ 964867 w 2414166"/>
                <a:gd name="connsiteY1" fmla="*/ 4674 h 1573413"/>
                <a:gd name="connsiteX2" fmla="*/ 2414166 w 2414166"/>
                <a:gd name="connsiteY2" fmla="*/ 812873 h 1573413"/>
                <a:gd name="connsiteX3" fmla="*/ 1446756 w 2414166"/>
                <a:gd name="connsiteY3" fmla="*/ 1562726 h 1573413"/>
                <a:gd name="connsiteX4" fmla="*/ 6921 w 2414166"/>
                <a:gd name="connsiteY4" fmla="*/ 1167994 h 1573413"/>
                <a:gd name="connsiteX0" fmla="*/ 6148 w 2413393"/>
                <a:gd name="connsiteY0" fmla="*/ 1258242 h 1664289"/>
                <a:gd name="connsiteX1" fmla="*/ 986730 w 2413393"/>
                <a:gd name="connsiteY1" fmla="*/ 4028 h 1664289"/>
                <a:gd name="connsiteX2" fmla="*/ 2413393 w 2413393"/>
                <a:gd name="connsiteY2" fmla="*/ 903121 h 1664289"/>
                <a:gd name="connsiteX3" fmla="*/ 1445983 w 2413393"/>
                <a:gd name="connsiteY3" fmla="*/ 1652974 h 1664289"/>
                <a:gd name="connsiteX4" fmla="*/ 6148 w 2413393"/>
                <a:gd name="connsiteY4" fmla="*/ 1258242 h 1664289"/>
                <a:gd name="connsiteX0" fmla="*/ 5757 w 2413002"/>
                <a:gd name="connsiteY0" fmla="*/ 1257169 h 1663216"/>
                <a:gd name="connsiteX1" fmla="*/ 986339 w 2413002"/>
                <a:gd name="connsiteY1" fmla="*/ 2955 h 1663216"/>
                <a:gd name="connsiteX2" fmla="*/ 2413002 w 2413002"/>
                <a:gd name="connsiteY2" fmla="*/ 902048 h 1663216"/>
                <a:gd name="connsiteX3" fmla="*/ 1445592 w 2413002"/>
                <a:gd name="connsiteY3" fmla="*/ 1651901 h 1663216"/>
                <a:gd name="connsiteX4" fmla="*/ 5757 w 2413002"/>
                <a:gd name="connsiteY4" fmla="*/ 1257169 h 1663216"/>
                <a:gd name="connsiteX0" fmla="*/ 4720 w 2411965"/>
                <a:gd name="connsiteY0" fmla="*/ 1103650 h 1508666"/>
                <a:gd name="connsiteX1" fmla="*/ 1021791 w 2411965"/>
                <a:gd name="connsiteY1" fmla="*/ 3889 h 1508666"/>
                <a:gd name="connsiteX2" fmla="*/ 2411965 w 2411965"/>
                <a:gd name="connsiteY2" fmla="*/ 748529 h 1508666"/>
                <a:gd name="connsiteX3" fmla="*/ 1444555 w 2411965"/>
                <a:gd name="connsiteY3" fmla="*/ 1498382 h 1508666"/>
                <a:gd name="connsiteX4" fmla="*/ 4720 w 2411965"/>
                <a:gd name="connsiteY4" fmla="*/ 1103650 h 1508666"/>
                <a:gd name="connsiteX0" fmla="*/ 4995 w 2380122"/>
                <a:gd name="connsiteY0" fmla="*/ 1136961 h 1560287"/>
                <a:gd name="connsiteX1" fmla="*/ 1022066 w 2380122"/>
                <a:gd name="connsiteY1" fmla="*/ 37200 h 1560287"/>
                <a:gd name="connsiteX2" fmla="*/ 2380122 w 2380122"/>
                <a:gd name="connsiteY2" fmla="*/ 436549 h 1560287"/>
                <a:gd name="connsiteX3" fmla="*/ 1444830 w 2380122"/>
                <a:gd name="connsiteY3" fmla="*/ 1531693 h 1560287"/>
                <a:gd name="connsiteX4" fmla="*/ 4995 w 2380122"/>
                <a:gd name="connsiteY4" fmla="*/ 1136961 h 1560287"/>
                <a:gd name="connsiteX0" fmla="*/ 5050 w 2430190"/>
                <a:gd name="connsiteY0" fmla="*/ 1130769 h 1551995"/>
                <a:gd name="connsiteX1" fmla="*/ 1022121 w 2430190"/>
                <a:gd name="connsiteY1" fmla="*/ 31008 h 1551995"/>
                <a:gd name="connsiteX2" fmla="*/ 2430190 w 2430190"/>
                <a:gd name="connsiteY2" fmla="*/ 466661 h 1551995"/>
                <a:gd name="connsiteX3" fmla="*/ 1444885 w 2430190"/>
                <a:gd name="connsiteY3" fmla="*/ 1525501 h 1551995"/>
                <a:gd name="connsiteX4" fmla="*/ 5050 w 2430190"/>
                <a:gd name="connsiteY4" fmla="*/ 1130769 h 1551995"/>
                <a:gd name="connsiteX0" fmla="*/ 5137 w 2507606"/>
                <a:gd name="connsiteY0" fmla="*/ 1118683 h 1534552"/>
                <a:gd name="connsiteX1" fmla="*/ 1022208 w 2507606"/>
                <a:gd name="connsiteY1" fmla="*/ 18922 h 1534552"/>
                <a:gd name="connsiteX2" fmla="*/ 2507606 w 2507606"/>
                <a:gd name="connsiteY2" fmla="*/ 549923 h 1534552"/>
                <a:gd name="connsiteX3" fmla="*/ 1444972 w 2507606"/>
                <a:gd name="connsiteY3" fmla="*/ 1513415 h 1534552"/>
                <a:gd name="connsiteX4" fmla="*/ 5137 w 2507606"/>
                <a:gd name="connsiteY4" fmla="*/ 1118683 h 1534552"/>
                <a:gd name="connsiteX0" fmla="*/ 5137 w 2507606"/>
                <a:gd name="connsiteY0" fmla="*/ 1122191 h 1538060"/>
                <a:gd name="connsiteX1" fmla="*/ 1022208 w 2507606"/>
                <a:gd name="connsiteY1" fmla="*/ 22430 h 1538060"/>
                <a:gd name="connsiteX2" fmla="*/ 2507606 w 2507606"/>
                <a:gd name="connsiteY2" fmla="*/ 553431 h 1538060"/>
                <a:gd name="connsiteX3" fmla="*/ 1444972 w 2507606"/>
                <a:gd name="connsiteY3" fmla="*/ 1516923 h 1538060"/>
                <a:gd name="connsiteX4" fmla="*/ 5137 w 2507606"/>
                <a:gd name="connsiteY4" fmla="*/ 1122191 h 1538060"/>
                <a:gd name="connsiteX0" fmla="*/ 5137 w 2508703"/>
                <a:gd name="connsiteY0" fmla="*/ 1122191 h 1538060"/>
                <a:gd name="connsiteX1" fmla="*/ 1022208 w 2508703"/>
                <a:gd name="connsiteY1" fmla="*/ 22430 h 1538060"/>
                <a:gd name="connsiteX2" fmla="*/ 2507606 w 2508703"/>
                <a:gd name="connsiteY2" fmla="*/ 553431 h 1538060"/>
                <a:gd name="connsiteX3" fmla="*/ 1444972 w 2508703"/>
                <a:gd name="connsiteY3" fmla="*/ 1516923 h 1538060"/>
                <a:gd name="connsiteX4" fmla="*/ 5137 w 2508703"/>
                <a:gd name="connsiteY4" fmla="*/ 1122191 h 1538060"/>
                <a:gd name="connsiteX0" fmla="*/ 7812 w 2511378"/>
                <a:gd name="connsiteY0" fmla="*/ 1154025 h 1569894"/>
                <a:gd name="connsiteX1" fmla="*/ 1024883 w 2511378"/>
                <a:gd name="connsiteY1" fmla="*/ 54264 h 1569894"/>
                <a:gd name="connsiteX2" fmla="*/ 2510281 w 2511378"/>
                <a:gd name="connsiteY2" fmla="*/ 585265 h 1569894"/>
                <a:gd name="connsiteX3" fmla="*/ 1447647 w 2511378"/>
                <a:gd name="connsiteY3" fmla="*/ 1548757 h 1569894"/>
                <a:gd name="connsiteX4" fmla="*/ 7812 w 2511378"/>
                <a:gd name="connsiteY4" fmla="*/ 1154025 h 1569894"/>
                <a:gd name="connsiteX0" fmla="*/ 7745 w 2511311"/>
                <a:gd name="connsiteY0" fmla="*/ 1117763 h 1533632"/>
                <a:gd name="connsiteX1" fmla="*/ 1024816 w 2511311"/>
                <a:gd name="connsiteY1" fmla="*/ 18002 h 1533632"/>
                <a:gd name="connsiteX2" fmla="*/ 2510214 w 2511311"/>
                <a:gd name="connsiteY2" fmla="*/ 549003 h 1533632"/>
                <a:gd name="connsiteX3" fmla="*/ 1447580 w 2511311"/>
                <a:gd name="connsiteY3" fmla="*/ 1512495 h 1533632"/>
                <a:gd name="connsiteX4" fmla="*/ 7745 w 2511311"/>
                <a:gd name="connsiteY4" fmla="*/ 1117763 h 1533632"/>
                <a:gd name="connsiteX0" fmla="*/ 7053 w 2510619"/>
                <a:gd name="connsiteY0" fmla="*/ 1146999 h 1562868"/>
                <a:gd name="connsiteX1" fmla="*/ 1024124 w 2510619"/>
                <a:gd name="connsiteY1" fmla="*/ 47238 h 1562868"/>
                <a:gd name="connsiteX2" fmla="*/ 2509522 w 2510619"/>
                <a:gd name="connsiteY2" fmla="*/ 578239 h 1562868"/>
                <a:gd name="connsiteX3" fmla="*/ 1446888 w 2510619"/>
                <a:gd name="connsiteY3" fmla="*/ 1541731 h 1562868"/>
                <a:gd name="connsiteX4" fmla="*/ 7053 w 2510619"/>
                <a:gd name="connsiteY4" fmla="*/ 1146999 h 1562868"/>
                <a:gd name="connsiteX0" fmla="*/ 5635 w 2431955"/>
                <a:gd name="connsiteY0" fmla="*/ 1102925 h 1534987"/>
                <a:gd name="connsiteX1" fmla="*/ 945480 w 2431955"/>
                <a:gd name="connsiteY1" fmla="*/ 21409 h 1534987"/>
                <a:gd name="connsiteX2" fmla="*/ 2430878 w 2431955"/>
                <a:gd name="connsiteY2" fmla="*/ 552410 h 1534987"/>
                <a:gd name="connsiteX3" fmla="*/ 1368244 w 2431955"/>
                <a:gd name="connsiteY3" fmla="*/ 1515902 h 1534987"/>
                <a:gd name="connsiteX4" fmla="*/ 5635 w 2431955"/>
                <a:gd name="connsiteY4" fmla="*/ 1102925 h 1534987"/>
                <a:gd name="connsiteX0" fmla="*/ 23783 w 2450103"/>
                <a:gd name="connsiteY0" fmla="*/ 1102925 h 1531119"/>
                <a:gd name="connsiteX1" fmla="*/ 963628 w 2450103"/>
                <a:gd name="connsiteY1" fmla="*/ 21409 h 1531119"/>
                <a:gd name="connsiteX2" fmla="*/ 2449026 w 2450103"/>
                <a:gd name="connsiteY2" fmla="*/ 552410 h 1531119"/>
                <a:gd name="connsiteX3" fmla="*/ 1386392 w 2450103"/>
                <a:gd name="connsiteY3" fmla="*/ 1515902 h 1531119"/>
                <a:gd name="connsiteX4" fmla="*/ 23783 w 2450103"/>
                <a:gd name="connsiteY4" fmla="*/ 1102925 h 1531119"/>
                <a:gd name="connsiteX0" fmla="*/ 3263 w 2429583"/>
                <a:gd name="connsiteY0" fmla="*/ 1102925 h 1535723"/>
                <a:gd name="connsiteX1" fmla="*/ 943108 w 2429583"/>
                <a:gd name="connsiteY1" fmla="*/ 21409 h 1535723"/>
                <a:gd name="connsiteX2" fmla="*/ 2428506 w 2429583"/>
                <a:gd name="connsiteY2" fmla="*/ 552410 h 1535723"/>
                <a:gd name="connsiteX3" fmla="*/ 1365872 w 2429583"/>
                <a:gd name="connsiteY3" fmla="*/ 1515902 h 1535723"/>
                <a:gd name="connsiteX4" fmla="*/ 3263 w 2429583"/>
                <a:gd name="connsiteY4" fmla="*/ 1102925 h 1535723"/>
                <a:gd name="connsiteX0" fmla="*/ 13600 w 2439920"/>
                <a:gd name="connsiteY0" fmla="*/ 1102925 h 1534985"/>
                <a:gd name="connsiteX1" fmla="*/ 953445 w 2439920"/>
                <a:gd name="connsiteY1" fmla="*/ 21409 h 1534985"/>
                <a:gd name="connsiteX2" fmla="*/ 2438843 w 2439920"/>
                <a:gd name="connsiteY2" fmla="*/ 552410 h 1534985"/>
                <a:gd name="connsiteX3" fmla="*/ 1376209 w 2439920"/>
                <a:gd name="connsiteY3" fmla="*/ 1515902 h 1534985"/>
                <a:gd name="connsiteX4" fmla="*/ 13600 w 2439920"/>
                <a:gd name="connsiteY4" fmla="*/ 1102925 h 1534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9920" h="1534985">
                  <a:moveTo>
                    <a:pt x="13600" y="1102925"/>
                  </a:moveTo>
                  <a:cubicBezTo>
                    <a:pt x="-102297" y="853883"/>
                    <a:pt x="549238" y="113161"/>
                    <a:pt x="953445" y="21409"/>
                  </a:cubicBezTo>
                  <a:cubicBezTo>
                    <a:pt x="1357652" y="-70343"/>
                    <a:pt x="2220689" y="137678"/>
                    <a:pt x="2438843" y="552410"/>
                  </a:cubicBezTo>
                  <a:cubicBezTo>
                    <a:pt x="2470899" y="1180864"/>
                    <a:pt x="1780416" y="1424150"/>
                    <a:pt x="1376209" y="1515902"/>
                  </a:cubicBezTo>
                  <a:cubicBezTo>
                    <a:pt x="972002" y="1607654"/>
                    <a:pt x="129497" y="1351967"/>
                    <a:pt x="13600" y="1102925"/>
                  </a:cubicBezTo>
                  <a:close/>
                </a:path>
              </a:pathLst>
            </a:custGeom>
            <a:solidFill>
              <a:schemeClr val="accent5">
                <a:alpha val="38824"/>
              </a:schemeClr>
            </a:solidFill>
            <a:ln>
              <a:noFill/>
            </a:ln>
            <a:effectLst>
              <a:softEdge rad="213659"/>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98" dirty="0">
                <a:ln w="0"/>
                <a:solidFill>
                  <a:schemeClr val="tx1"/>
                </a:solidFill>
                <a:effectLst>
                  <a:outerShdw blurRad="38100" dist="19050" dir="2700000" algn="tl" rotWithShape="0">
                    <a:schemeClr val="dk1">
                      <a:alpha val="40000"/>
                    </a:schemeClr>
                  </a:outerShdw>
                </a:effectLst>
              </a:endParaRPr>
            </a:p>
          </p:txBody>
        </p:sp>
        <p:grpSp>
          <p:nvGrpSpPr>
            <p:cNvPr id="75" name="Group 74">
              <a:extLst>
                <a:ext uri="{FF2B5EF4-FFF2-40B4-BE49-F238E27FC236}">
                  <a16:creationId xmlns:a16="http://schemas.microsoft.com/office/drawing/2014/main" id="{4555ACE6-A729-B3F5-ABD6-AEA0F44B5C6E}"/>
                </a:ext>
              </a:extLst>
            </p:cNvPr>
            <p:cNvGrpSpPr/>
            <p:nvPr/>
          </p:nvGrpSpPr>
          <p:grpSpPr>
            <a:xfrm>
              <a:off x="-48489" y="-123522"/>
              <a:ext cx="6770508" cy="4119249"/>
              <a:chOff x="-48489" y="-123522"/>
              <a:chExt cx="6770508" cy="4119249"/>
            </a:xfrm>
          </p:grpSpPr>
          <p:grpSp>
            <p:nvGrpSpPr>
              <p:cNvPr id="74" name="Group 73">
                <a:extLst>
                  <a:ext uri="{FF2B5EF4-FFF2-40B4-BE49-F238E27FC236}">
                    <a16:creationId xmlns:a16="http://schemas.microsoft.com/office/drawing/2014/main" id="{276228E7-F509-54E9-9028-E2626AF27524}"/>
                  </a:ext>
                </a:extLst>
              </p:cNvPr>
              <p:cNvGrpSpPr/>
              <p:nvPr/>
            </p:nvGrpSpPr>
            <p:grpSpPr>
              <a:xfrm>
                <a:off x="-48489" y="-123522"/>
                <a:ext cx="6756463" cy="4119249"/>
                <a:chOff x="-48489" y="-103202"/>
                <a:chExt cx="6756463" cy="4119249"/>
              </a:xfrm>
            </p:grpSpPr>
            <p:grpSp>
              <p:nvGrpSpPr>
                <p:cNvPr id="37" name="Group 36">
                  <a:extLst>
                    <a:ext uri="{FF2B5EF4-FFF2-40B4-BE49-F238E27FC236}">
                      <a16:creationId xmlns:a16="http://schemas.microsoft.com/office/drawing/2014/main" id="{FD5E1881-519D-B593-1F28-4F24730E6501}"/>
                    </a:ext>
                  </a:extLst>
                </p:cNvPr>
                <p:cNvGrpSpPr/>
                <p:nvPr/>
              </p:nvGrpSpPr>
              <p:grpSpPr>
                <a:xfrm>
                  <a:off x="-48489" y="-103202"/>
                  <a:ext cx="6756463" cy="4061909"/>
                  <a:chOff x="156718" y="-40138"/>
                  <a:chExt cx="6236200" cy="4061909"/>
                </a:xfrm>
              </p:grpSpPr>
              <p:graphicFrame>
                <p:nvGraphicFramePr>
                  <p:cNvPr id="21" name="Chart 20">
                    <a:extLst>
                      <a:ext uri="{FF2B5EF4-FFF2-40B4-BE49-F238E27FC236}">
                        <a16:creationId xmlns:a16="http://schemas.microsoft.com/office/drawing/2014/main" id="{90724E4F-F9D2-0A9A-1589-40D62787A999}"/>
                      </a:ext>
                    </a:extLst>
                  </p:cNvPr>
                  <p:cNvGraphicFramePr/>
                  <p:nvPr/>
                </p:nvGraphicFramePr>
                <p:xfrm>
                  <a:off x="358617" y="-40138"/>
                  <a:ext cx="6034301" cy="4061909"/>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picture containing reef, art, colorfulness, plant&#10;&#10;Description automatically generated">
                    <a:extLst>
                      <a:ext uri="{FF2B5EF4-FFF2-40B4-BE49-F238E27FC236}">
                        <a16:creationId xmlns:a16="http://schemas.microsoft.com/office/drawing/2014/main" id="{903438F6-A1EA-8DDD-3CA6-AAF3197B7E25}"/>
                      </a:ext>
                    </a:extLst>
                  </p:cNvPr>
                  <p:cNvPicPr>
                    <a:picLocks noChangeAspect="1"/>
                  </p:cNvPicPr>
                  <p:nvPr/>
                </p:nvPicPr>
                <p:blipFill>
                  <a:blip r:embed="rId3"/>
                  <a:stretch>
                    <a:fillRect/>
                  </a:stretch>
                </p:blipFill>
                <p:spPr>
                  <a:xfrm>
                    <a:off x="4113259" y="356559"/>
                    <a:ext cx="1113130" cy="1256349"/>
                  </a:xfrm>
                  <a:prstGeom prst="rect">
                    <a:avLst/>
                  </a:prstGeom>
                  <a:effectLst>
                    <a:outerShdw blurRad="63948" dist="25400" dir="2700000" algn="tl" rotWithShape="0">
                      <a:prstClr val="black">
                        <a:alpha val="24968"/>
                      </a:prstClr>
                    </a:outerShdw>
                  </a:effectLst>
                </p:spPr>
              </p:pic>
              <p:pic>
                <p:nvPicPr>
                  <p:cNvPr id="6" name="Picture 5" descr="A picture containing reef, art&#10;&#10;Description automatically generated">
                    <a:extLst>
                      <a:ext uri="{FF2B5EF4-FFF2-40B4-BE49-F238E27FC236}">
                        <a16:creationId xmlns:a16="http://schemas.microsoft.com/office/drawing/2014/main" id="{5C086CED-F2BA-2FD8-C72D-A64DAF1BCE58}"/>
                      </a:ext>
                    </a:extLst>
                  </p:cNvPr>
                  <p:cNvPicPr>
                    <a:picLocks noChangeAspect="1"/>
                  </p:cNvPicPr>
                  <p:nvPr/>
                </p:nvPicPr>
                <p:blipFill>
                  <a:blip r:embed="rId4"/>
                  <a:stretch>
                    <a:fillRect/>
                  </a:stretch>
                </p:blipFill>
                <p:spPr>
                  <a:xfrm>
                    <a:off x="3252634" y="844790"/>
                    <a:ext cx="1026673" cy="1181968"/>
                  </a:xfrm>
                  <a:prstGeom prst="rect">
                    <a:avLst/>
                  </a:prstGeom>
                  <a:effectLst>
                    <a:outerShdw blurRad="63948" dist="25400" dir="2700000" algn="tl" rotWithShape="0">
                      <a:prstClr val="black">
                        <a:alpha val="24968"/>
                      </a:prstClr>
                    </a:outerShdw>
                  </a:effectLst>
                </p:spPr>
              </p:pic>
              <p:pic>
                <p:nvPicPr>
                  <p:cNvPr id="7" name="Picture 6" descr="A picture containing art, graphics, graphic design, colorfulness&#10;&#10;Description automatically generated">
                    <a:extLst>
                      <a:ext uri="{FF2B5EF4-FFF2-40B4-BE49-F238E27FC236}">
                        <a16:creationId xmlns:a16="http://schemas.microsoft.com/office/drawing/2014/main" id="{2BA8DA3A-D374-EE14-897E-6FBEA1E2EEC1}"/>
                      </a:ext>
                    </a:extLst>
                  </p:cNvPr>
                  <p:cNvPicPr>
                    <a:picLocks noChangeAspect="1"/>
                  </p:cNvPicPr>
                  <p:nvPr/>
                </p:nvPicPr>
                <p:blipFill>
                  <a:blip r:embed="rId5"/>
                  <a:stretch>
                    <a:fillRect/>
                  </a:stretch>
                </p:blipFill>
                <p:spPr>
                  <a:xfrm>
                    <a:off x="2308583" y="1435774"/>
                    <a:ext cx="1045464" cy="902208"/>
                  </a:xfrm>
                  <a:prstGeom prst="rect">
                    <a:avLst/>
                  </a:prstGeom>
                  <a:effectLst>
                    <a:outerShdw blurRad="63948" dist="25400" dir="2700000" algn="tl" rotWithShape="0">
                      <a:prstClr val="black">
                        <a:alpha val="24968"/>
                      </a:prstClr>
                    </a:outerShdw>
                  </a:effectLst>
                </p:spPr>
              </p:pic>
              <p:pic>
                <p:nvPicPr>
                  <p:cNvPr id="16" name="Picture 15" descr="A picture containing art&#10;&#10;Description automatically generated with low confidence">
                    <a:extLst>
                      <a:ext uri="{FF2B5EF4-FFF2-40B4-BE49-F238E27FC236}">
                        <a16:creationId xmlns:a16="http://schemas.microsoft.com/office/drawing/2014/main" id="{B8A862EB-D96D-2EFA-62FB-421687B50C72}"/>
                      </a:ext>
                    </a:extLst>
                  </p:cNvPr>
                  <p:cNvPicPr>
                    <a:picLocks noChangeAspect="1"/>
                  </p:cNvPicPr>
                  <p:nvPr/>
                </p:nvPicPr>
                <p:blipFill>
                  <a:blip r:embed="rId6"/>
                  <a:stretch>
                    <a:fillRect/>
                  </a:stretch>
                </p:blipFill>
                <p:spPr>
                  <a:xfrm>
                    <a:off x="984256" y="2541670"/>
                    <a:ext cx="890016" cy="790956"/>
                  </a:xfrm>
                  <a:prstGeom prst="rect">
                    <a:avLst/>
                  </a:prstGeom>
                  <a:effectLst>
                    <a:outerShdw blurRad="63948" dist="25400" dir="2700000" algn="tl" rotWithShape="0">
                      <a:prstClr val="black">
                        <a:alpha val="24968"/>
                      </a:prstClr>
                    </a:outerShdw>
                  </a:effectLst>
                </p:spPr>
              </p:pic>
              <p:pic>
                <p:nvPicPr>
                  <p:cNvPr id="17" name="Picture 16" descr="A picture containing art&#10;&#10;Description automatically generated with low confidence">
                    <a:extLst>
                      <a:ext uri="{FF2B5EF4-FFF2-40B4-BE49-F238E27FC236}">
                        <a16:creationId xmlns:a16="http://schemas.microsoft.com/office/drawing/2014/main" id="{5E7451F2-07EA-CFB8-14E3-78C71944E0C8}"/>
                      </a:ext>
                    </a:extLst>
                  </p:cNvPr>
                  <p:cNvPicPr>
                    <a:picLocks noChangeAspect="1"/>
                  </p:cNvPicPr>
                  <p:nvPr/>
                </p:nvPicPr>
                <p:blipFill>
                  <a:blip r:embed="rId7"/>
                  <a:stretch>
                    <a:fillRect/>
                  </a:stretch>
                </p:blipFill>
                <p:spPr>
                  <a:xfrm>
                    <a:off x="563029" y="3339280"/>
                    <a:ext cx="518160" cy="280416"/>
                  </a:xfrm>
                  <a:prstGeom prst="rect">
                    <a:avLst/>
                  </a:prstGeom>
                  <a:effectLst>
                    <a:outerShdw blurRad="63948" dist="25400" dir="2700000" algn="tl" rotWithShape="0">
                      <a:prstClr val="black">
                        <a:alpha val="24968"/>
                      </a:prstClr>
                    </a:outerShdw>
                  </a:effectLst>
                </p:spPr>
              </p:pic>
              <p:pic>
                <p:nvPicPr>
                  <p:cNvPr id="18" name="Picture 17">
                    <a:extLst>
                      <a:ext uri="{FF2B5EF4-FFF2-40B4-BE49-F238E27FC236}">
                        <a16:creationId xmlns:a16="http://schemas.microsoft.com/office/drawing/2014/main" id="{4DF6FA4B-82A5-2F5E-4FF2-B94A87D06DFE}"/>
                      </a:ext>
                    </a:extLst>
                  </p:cNvPr>
                  <p:cNvPicPr>
                    <a:picLocks noChangeAspect="1"/>
                  </p:cNvPicPr>
                  <p:nvPr/>
                </p:nvPicPr>
                <p:blipFill rotWithShape="1">
                  <a:blip r:embed="rId8"/>
                  <a:srcRect l="19844" t="5903" r="20634" b="25467"/>
                  <a:stretch/>
                </p:blipFill>
                <p:spPr>
                  <a:xfrm>
                    <a:off x="5052851" y="192638"/>
                    <a:ext cx="1027576" cy="744198"/>
                  </a:xfrm>
                  <a:prstGeom prst="rect">
                    <a:avLst/>
                  </a:prstGeom>
                  <a:effectLst>
                    <a:outerShdw blurRad="63948" dist="25400" dir="2700000" algn="tl" rotWithShape="0">
                      <a:prstClr val="black">
                        <a:alpha val="24968"/>
                      </a:prstClr>
                    </a:outerShdw>
                  </a:effectLst>
                </p:spPr>
              </p:pic>
              <p:pic>
                <p:nvPicPr>
                  <p:cNvPr id="20" name="Picture 19" descr="A picture containing art&#10;&#10;Description automatically generated with low confidence">
                    <a:extLst>
                      <a:ext uri="{FF2B5EF4-FFF2-40B4-BE49-F238E27FC236}">
                        <a16:creationId xmlns:a16="http://schemas.microsoft.com/office/drawing/2014/main" id="{E685FD41-5377-004D-9C55-E9B7F5C9764D}"/>
                      </a:ext>
                    </a:extLst>
                  </p:cNvPr>
                  <p:cNvPicPr>
                    <a:picLocks noChangeAspect="1"/>
                  </p:cNvPicPr>
                  <p:nvPr/>
                </p:nvPicPr>
                <p:blipFill>
                  <a:blip r:embed="rId9"/>
                  <a:stretch>
                    <a:fillRect/>
                  </a:stretch>
                </p:blipFill>
                <p:spPr>
                  <a:xfrm>
                    <a:off x="1756278" y="2033211"/>
                    <a:ext cx="893064" cy="995172"/>
                  </a:xfrm>
                  <a:prstGeom prst="rect">
                    <a:avLst/>
                  </a:prstGeom>
                  <a:effectLst>
                    <a:outerShdw blurRad="63948" dist="25400" dir="2700000" algn="tl" rotWithShape="0">
                      <a:prstClr val="black">
                        <a:alpha val="24968"/>
                      </a:prstClr>
                    </a:outerShdw>
                  </a:effectLst>
                </p:spPr>
              </p:pic>
              <p:sp>
                <p:nvSpPr>
                  <p:cNvPr id="23" name="TextBox 22">
                    <a:extLst>
                      <a:ext uri="{FF2B5EF4-FFF2-40B4-BE49-F238E27FC236}">
                        <a16:creationId xmlns:a16="http://schemas.microsoft.com/office/drawing/2014/main" id="{1A9D47D5-CE79-9BBA-9A6D-6A5EA119C614}"/>
                      </a:ext>
                    </a:extLst>
                  </p:cNvPr>
                  <p:cNvSpPr txBox="1"/>
                  <p:nvPr/>
                </p:nvSpPr>
                <p:spPr>
                  <a:xfrm rot="16200000">
                    <a:off x="58184" y="491109"/>
                    <a:ext cx="740162" cy="211293"/>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length [m]</a:t>
                    </a:r>
                  </a:p>
                </p:txBody>
              </p:sp>
              <p:sp>
                <p:nvSpPr>
                  <p:cNvPr id="24" name="TextBox 23">
                    <a:extLst>
                      <a:ext uri="{FF2B5EF4-FFF2-40B4-BE49-F238E27FC236}">
                        <a16:creationId xmlns:a16="http://schemas.microsoft.com/office/drawing/2014/main" id="{2031D9A0-D574-8581-EB09-651A57E6B8B6}"/>
                      </a:ext>
                    </a:extLst>
                  </p:cNvPr>
                  <p:cNvSpPr txBox="1"/>
                  <p:nvPr/>
                </p:nvSpPr>
                <p:spPr>
                  <a:xfrm>
                    <a:off x="156718" y="3583026"/>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-10</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1570015A-3449-DF81-0BCB-4A4BBF663BDA}"/>
                      </a:ext>
                    </a:extLst>
                  </p:cNvPr>
                  <p:cNvSpPr txBox="1"/>
                  <p:nvPr/>
                </p:nvSpPr>
                <p:spPr>
                  <a:xfrm>
                    <a:off x="156718" y="54772"/>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-6</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TextBox 25">
                    <a:extLst>
                      <a:ext uri="{FF2B5EF4-FFF2-40B4-BE49-F238E27FC236}">
                        <a16:creationId xmlns:a16="http://schemas.microsoft.com/office/drawing/2014/main" id="{ED9DCA61-92EF-042C-EE4D-25AC727FD532}"/>
                      </a:ext>
                    </a:extLst>
                  </p:cNvPr>
                  <p:cNvSpPr txBox="1"/>
                  <p:nvPr/>
                </p:nvSpPr>
                <p:spPr>
                  <a:xfrm>
                    <a:off x="156718" y="936835"/>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-7</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51DD3B10-F17E-304D-F36A-286E6B16AE8A}"/>
                      </a:ext>
                    </a:extLst>
                  </p:cNvPr>
                  <p:cNvSpPr txBox="1"/>
                  <p:nvPr/>
                </p:nvSpPr>
                <p:spPr>
                  <a:xfrm>
                    <a:off x="156718" y="1818898"/>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-8</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TextBox 27">
                    <a:extLst>
                      <a:ext uri="{FF2B5EF4-FFF2-40B4-BE49-F238E27FC236}">
                        <a16:creationId xmlns:a16="http://schemas.microsoft.com/office/drawing/2014/main" id="{7A95DB67-0255-FC66-BF77-3284999CC777}"/>
                      </a:ext>
                    </a:extLst>
                  </p:cNvPr>
                  <p:cNvSpPr txBox="1"/>
                  <p:nvPr/>
                </p:nvSpPr>
                <p:spPr>
                  <a:xfrm>
                    <a:off x="156718" y="2700961"/>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-9</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TextBox 28">
                    <a:extLst>
                      <a:ext uri="{FF2B5EF4-FFF2-40B4-BE49-F238E27FC236}">
                        <a16:creationId xmlns:a16="http://schemas.microsoft.com/office/drawing/2014/main" id="{99EBC44A-5780-D726-E133-DE9921402342}"/>
                      </a:ext>
                    </a:extLst>
                  </p:cNvPr>
                  <p:cNvSpPr txBox="1"/>
                  <p:nvPr/>
                </p:nvSpPr>
                <p:spPr>
                  <a:xfrm>
                    <a:off x="1006589" y="3765723"/>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-15</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D289CCBD-DC48-1FD9-DD2F-3BC8C112D15D}"/>
                      </a:ext>
                    </a:extLst>
                  </p:cNvPr>
                  <p:cNvSpPr txBox="1"/>
                  <p:nvPr/>
                </p:nvSpPr>
                <p:spPr>
                  <a:xfrm>
                    <a:off x="3765971"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-3</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30">
                    <a:extLst>
                      <a:ext uri="{FF2B5EF4-FFF2-40B4-BE49-F238E27FC236}">
                        <a16:creationId xmlns:a16="http://schemas.microsoft.com/office/drawing/2014/main" id="{19CB280E-703A-C003-455F-41F1E32C14DC}"/>
                      </a:ext>
                    </a:extLst>
                  </p:cNvPr>
                  <p:cNvSpPr txBox="1"/>
                  <p:nvPr/>
                </p:nvSpPr>
                <p:spPr>
                  <a:xfrm>
                    <a:off x="3075454"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-6</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TextBox 31">
                    <a:extLst>
                      <a:ext uri="{FF2B5EF4-FFF2-40B4-BE49-F238E27FC236}">
                        <a16:creationId xmlns:a16="http://schemas.microsoft.com/office/drawing/2014/main" id="{7D3B33B8-F4DE-577B-A285-4E69D55710E5}"/>
                      </a:ext>
                    </a:extLst>
                  </p:cNvPr>
                  <p:cNvSpPr txBox="1"/>
                  <p:nvPr/>
                </p:nvSpPr>
                <p:spPr>
                  <a:xfrm>
                    <a:off x="2390103"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-9</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TextBox 32">
                    <a:extLst>
                      <a:ext uri="{FF2B5EF4-FFF2-40B4-BE49-F238E27FC236}">
                        <a16:creationId xmlns:a16="http://schemas.microsoft.com/office/drawing/2014/main" id="{05A6D069-C3C1-8E82-D379-20A726A4A542}"/>
                      </a:ext>
                    </a:extLst>
                  </p:cNvPr>
                  <p:cNvSpPr txBox="1"/>
                  <p:nvPr/>
                </p:nvSpPr>
                <p:spPr>
                  <a:xfrm>
                    <a:off x="1693180" y="3765723"/>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-12</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TextBox 33">
                    <a:extLst>
                      <a:ext uri="{FF2B5EF4-FFF2-40B4-BE49-F238E27FC236}">
                        <a16:creationId xmlns:a16="http://schemas.microsoft.com/office/drawing/2014/main" id="{F7D30C97-C6A1-BE10-4C89-E32588F9DDBC}"/>
                      </a:ext>
                    </a:extLst>
                  </p:cNvPr>
                  <p:cNvSpPr txBox="1"/>
                  <p:nvPr/>
                </p:nvSpPr>
                <p:spPr>
                  <a:xfrm>
                    <a:off x="5137381" y="3765723"/>
                    <a:ext cx="303949"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3</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TextBox 34">
                    <a:extLst>
                      <a:ext uri="{FF2B5EF4-FFF2-40B4-BE49-F238E27FC236}">
                        <a16:creationId xmlns:a16="http://schemas.microsoft.com/office/drawing/2014/main" id="{311A69EA-2504-9175-902D-2D8FA4282FA1}"/>
                      </a:ext>
                    </a:extLst>
                  </p:cNvPr>
                  <p:cNvSpPr txBox="1"/>
                  <p:nvPr/>
                </p:nvSpPr>
                <p:spPr>
                  <a:xfrm>
                    <a:off x="4451322" y="3765723"/>
                    <a:ext cx="303949"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0</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TextBox 35">
                    <a:extLst>
                      <a:ext uri="{FF2B5EF4-FFF2-40B4-BE49-F238E27FC236}">
                        <a16:creationId xmlns:a16="http://schemas.microsoft.com/office/drawing/2014/main" id="{9438E1B8-5256-C240-2AF7-F32186EB2473}"/>
                      </a:ext>
                    </a:extLst>
                  </p:cNvPr>
                  <p:cNvSpPr txBox="1"/>
                  <p:nvPr/>
                </p:nvSpPr>
                <p:spPr>
                  <a:xfrm>
                    <a:off x="5550743" y="3765723"/>
                    <a:ext cx="528423"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time [s]</a:t>
                    </a:r>
                  </a:p>
                </p:txBody>
              </p:sp>
            </p:grpSp>
            <p:sp>
              <p:nvSpPr>
                <p:cNvPr id="38" name="TextBox 37">
                  <a:extLst>
                    <a:ext uri="{FF2B5EF4-FFF2-40B4-BE49-F238E27FC236}">
                      <a16:creationId xmlns:a16="http://schemas.microsoft.com/office/drawing/2014/main" id="{834259EB-EE62-474E-4734-2EC6389FCDBF}"/>
                    </a:ext>
                  </a:extLst>
                </p:cNvPr>
                <p:cNvSpPr txBox="1"/>
                <p:nvPr/>
              </p:nvSpPr>
              <p:spPr>
                <a:xfrm>
                  <a:off x="863507" y="3817925"/>
                  <a:ext cx="460738"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femto-</a:t>
                  </a:r>
                </a:p>
              </p:txBody>
            </p:sp>
            <p:sp>
              <p:nvSpPr>
                <p:cNvPr id="39" name="TextBox 38">
                  <a:extLst>
                    <a:ext uri="{FF2B5EF4-FFF2-40B4-BE49-F238E27FC236}">
                      <a16:creationId xmlns:a16="http://schemas.microsoft.com/office/drawing/2014/main" id="{04265EEF-E78F-AAD5-2030-C0D671D735D0}"/>
                    </a:ext>
                  </a:extLst>
                </p:cNvPr>
                <p:cNvSpPr txBox="1"/>
                <p:nvPr/>
              </p:nvSpPr>
              <p:spPr>
                <a:xfrm>
                  <a:off x="1626644" y="3817925"/>
                  <a:ext cx="386226"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pico-</a:t>
                  </a:r>
                </a:p>
              </p:txBody>
            </p:sp>
            <p:sp>
              <p:nvSpPr>
                <p:cNvPr id="40" name="TextBox 39">
                  <a:extLst>
                    <a:ext uri="{FF2B5EF4-FFF2-40B4-BE49-F238E27FC236}">
                      <a16:creationId xmlns:a16="http://schemas.microsoft.com/office/drawing/2014/main" id="{6A84A229-1BE9-74CA-394D-5A5142BD7CC7}"/>
                    </a:ext>
                  </a:extLst>
                </p:cNvPr>
                <p:cNvSpPr txBox="1"/>
                <p:nvPr/>
              </p:nvSpPr>
              <p:spPr>
                <a:xfrm>
                  <a:off x="2374956" y="3817925"/>
                  <a:ext cx="418307"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nano-</a:t>
                  </a:r>
                </a:p>
              </p:txBody>
            </p:sp>
            <p:sp>
              <p:nvSpPr>
                <p:cNvPr id="41" name="TextBox 40">
                  <a:extLst>
                    <a:ext uri="{FF2B5EF4-FFF2-40B4-BE49-F238E27FC236}">
                      <a16:creationId xmlns:a16="http://schemas.microsoft.com/office/drawing/2014/main" id="{6F8B51D6-78F6-25A2-4212-03414A4C56AA}"/>
                    </a:ext>
                  </a:extLst>
                </p:cNvPr>
                <p:cNvSpPr txBox="1"/>
                <p:nvPr/>
              </p:nvSpPr>
              <p:spPr>
                <a:xfrm>
                  <a:off x="3103540" y="3817925"/>
                  <a:ext cx="452459"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micro-</a:t>
                  </a:r>
                </a:p>
              </p:txBody>
            </p:sp>
            <p:sp>
              <p:nvSpPr>
                <p:cNvPr id="42" name="TextBox 41">
                  <a:extLst>
                    <a:ext uri="{FF2B5EF4-FFF2-40B4-BE49-F238E27FC236}">
                      <a16:creationId xmlns:a16="http://schemas.microsoft.com/office/drawing/2014/main" id="{0078E39E-98B2-0B3B-B94E-96892511A4C6}"/>
                    </a:ext>
                  </a:extLst>
                </p:cNvPr>
                <p:cNvSpPr txBox="1"/>
                <p:nvPr/>
              </p:nvSpPr>
              <p:spPr>
                <a:xfrm>
                  <a:off x="3894017" y="3817925"/>
                  <a:ext cx="365528"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milli-</a:t>
                  </a:r>
                </a:p>
              </p:txBody>
            </p:sp>
          </p:grpSp>
          <p:sp>
            <p:nvSpPr>
              <p:cNvPr id="43" name="TextBox 42">
                <a:extLst>
                  <a:ext uri="{FF2B5EF4-FFF2-40B4-BE49-F238E27FC236}">
                    <a16:creationId xmlns:a16="http://schemas.microsoft.com/office/drawing/2014/main" id="{68FEC499-41C2-579E-F67E-6AB44DB4269A}"/>
                  </a:ext>
                </a:extLst>
              </p:cNvPr>
              <p:cNvSpPr txBox="1"/>
              <p:nvPr/>
            </p:nvSpPr>
            <p:spPr>
              <a:xfrm>
                <a:off x="743585" y="3396002"/>
                <a:ext cx="634601" cy="198122"/>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O-H bond</a:t>
                </a:r>
              </a:p>
            </p:txBody>
          </p:sp>
          <p:sp>
            <p:nvSpPr>
              <p:cNvPr id="44" name="TextBox 43">
                <a:extLst>
                  <a:ext uri="{FF2B5EF4-FFF2-40B4-BE49-F238E27FC236}">
                    <a16:creationId xmlns:a16="http://schemas.microsoft.com/office/drawing/2014/main" id="{0E28AE89-1433-9C52-1294-6A01E263EBD3}"/>
                  </a:ext>
                </a:extLst>
              </p:cNvPr>
              <p:cNvSpPr txBox="1"/>
              <p:nvPr/>
            </p:nvSpPr>
            <p:spPr>
              <a:xfrm>
                <a:off x="1178930" y="3113432"/>
                <a:ext cx="523868" cy="198122"/>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glucose</a:t>
                </a:r>
              </a:p>
            </p:txBody>
          </p:sp>
          <p:sp>
            <p:nvSpPr>
              <p:cNvPr id="45" name="TextBox 44">
                <a:extLst>
                  <a:ext uri="{FF2B5EF4-FFF2-40B4-BE49-F238E27FC236}">
                    <a16:creationId xmlns:a16="http://schemas.microsoft.com/office/drawing/2014/main" id="{E95CFDEE-C74D-3832-99D3-EED5E0C62D8E}"/>
                  </a:ext>
                </a:extLst>
              </p:cNvPr>
              <p:cNvSpPr txBox="1"/>
              <p:nvPr/>
            </p:nvSpPr>
            <p:spPr>
              <a:xfrm>
                <a:off x="2205222" y="2691234"/>
                <a:ext cx="447285" cy="198122"/>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insulin</a:t>
                </a:r>
              </a:p>
            </p:txBody>
          </p:sp>
          <p:sp>
            <p:nvSpPr>
              <p:cNvPr id="46" name="TextBox 45">
                <a:extLst>
                  <a:ext uri="{FF2B5EF4-FFF2-40B4-BE49-F238E27FC236}">
                    <a16:creationId xmlns:a16="http://schemas.microsoft.com/office/drawing/2014/main" id="{3A0975B5-E19A-4807-3B29-78740BE9A9E4}"/>
                  </a:ext>
                </a:extLst>
              </p:cNvPr>
              <p:cNvSpPr txBox="1"/>
              <p:nvPr/>
            </p:nvSpPr>
            <p:spPr>
              <a:xfrm>
                <a:off x="2867923" y="2145816"/>
                <a:ext cx="820884" cy="198122"/>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haemoglobin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TextBox 48">
                <a:extLst>
                  <a:ext uri="{FF2B5EF4-FFF2-40B4-BE49-F238E27FC236}">
                    <a16:creationId xmlns:a16="http://schemas.microsoft.com/office/drawing/2014/main" id="{FCB51D52-8EFF-50EC-E65D-264E8D041A98}"/>
                  </a:ext>
                </a:extLst>
              </p:cNvPr>
              <p:cNvSpPr txBox="1"/>
              <p:nvPr/>
            </p:nvSpPr>
            <p:spPr>
              <a:xfrm>
                <a:off x="3915806" y="1782121"/>
                <a:ext cx="634601" cy="198122"/>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ribosome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TextBox 49">
                <a:extLst>
                  <a:ext uri="{FF2B5EF4-FFF2-40B4-BE49-F238E27FC236}">
                    <a16:creationId xmlns:a16="http://schemas.microsoft.com/office/drawing/2014/main" id="{89B6A39E-FA52-7197-5101-2DDE3697D62F}"/>
                  </a:ext>
                </a:extLst>
              </p:cNvPr>
              <p:cNvSpPr txBox="1"/>
              <p:nvPr/>
            </p:nvSpPr>
            <p:spPr>
              <a:xfrm>
                <a:off x="4825699" y="1434428"/>
                <a:ext cx="714165" cy="198122"/>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HIV-1 virus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TextBox 51">
                <a:extLst>
                  <a:ext uri="{FF2B5EF4-FFF2-40B4-BE49-F238E27FC236}">
                    <a16:creationId xmlns:a16="http://schemas.microsoft.com/office/drawing/2014/main" id="{44316B07-4A68-D4AF-70B4-5DA04370B3C7}"/>
                  </a:ext>
                </a:extLst>
              </p:cNvPr>
              <p:cNvSpPr txBox="1"/>
              <p:nvPr/>
            </p:nvSpPr>
            <p:spPr>
              <a:xfrm>
                <a:off x="5617306" y="708484"/>
                <a:ext cx="1104713" cy="198122"/>
              </a:xfrm>
              <a:prstGeom prst="rect">
                <a:avLst/>
              </a:prstGeom>
              <a:noFill/>
            </p:spPr>
            <p:txBody>
              <a:bodyPr wrap="square">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mitochondria</a:t>
                </a:r>
              </a:p>
            </p:txBody>
          </p:sp>
        </p:grpSp>
        <p:grpSp>
          <p:nvGrpSpPr>
            <p:cNvPr id="9" name="Group 8">
              <a:extLst>
                <a:ext uri="{FF2B5EF4-FFF2-40B4-BE49-F238E27FC236}">
                  <a16:creationId xmlns:a16="http://schemas.microsoft.com/office/drawing/2014/main" id="{99644120-4C21-BE44-7C83-FC4A6DA52C9B}"/>
                </a:ext>
              </a:extLst>
            </p:cNvPr>
            <p:cNvGrpSpPr/>
            <p:nvPr/>
          </p:nvGrpSpPr>
          <p:grpSpPr>
            <a:xfrm>
              <a:off x="245711" y="3980216"/>
              <a:ext cx="5678744" cy="428502"/>
              <a:chOff x="245711" y="3980216"/>
              <a:chExt cx="5678744" cy="428502"/>
            </a:xfrm>
          </p:grpSpPr>
          <p:grpSp>
            <p:nvGrpSpPr>
              <p:cNvPr id="5" name="Group 4">
                <a:extLst>
                  <a:ext uri="{FF2B5EF4-FFF2-40B4-BE49-F238E27FC236}">
                    <a16:creationId xmlns:a16="http://schemas.microsoft.com/office/drawing/2014/main" id="{6428D521-9E97-169F-2E68-A1F257001BED}"/>
                  </a:ext>
                </a:extLst>
              </p:cNvPr>
              <p:cNvGrpSpPr/>
              <p:nvPr/>
            </p:nvGrpSpPr>
            <p:grpSpPr>
              <a:xfrm>
                <a:off x="245711" y="3980216"/>
                <a:ext cx="5529473" cy="428502"/>
                <a:chOff x="234358" y="3980216"/>
                <a:chExt cx="5529473" cy="428502"/>
              </a:xfrm>
            </p:grpSpPr>
            <p:sp>
              <p:nvSpPr>
                <p:cNvPr id="66" name="TextBox 65">
                  <a:extLst>
                    <a:ext uri="{FF2B5EF4-FFF2-40B4-BE49-F238E27FC236}">
                      <a16:creationId xmlns:a16="http://schemas.microsoft.com/office/drawing/2014/main" id="{8DE24324-9CB0-9774-A082-CA8A33B0DE31}"/>
                    </a:ext>
                  </a:extLst>
                </p:cNvPr>
                <p:cNvSpPr txBox="1"/>
                <p:nvPr/>
              </p:nvSpPr>
              <p:spPr>
                <a:xfrm>
                  <a:off x="2688668" y="4163542"/>
                  <a:ext cx="1047528"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solute permeation</a:t>
                  </a:r>
                </a:p>
              </p:txBody>
            </p:sp>
            <p:sp>
              <p:nvSpPr>
                <p:cNvPr id="54" name="TextBox 53">
                  <a:extLst>
                    <a:ext uri="{FF2B5EF4-FFF2-40B4-BE49-F238E27FC236}">
                      <a16:creationId xmlns:a16="http://schemas.microsoft.com/office/drawing/2014/main" id="{7702AB93-9BF3-D3FB-8204-60A07DE8C6E5}"/>
                    </a:ext>
                  </a:extLst>
                </p:cNvPr>
                <p:cNvSpPr txBox="1"/>
                <p:nvPr/>
              </p:nvSpPr>
              <p:spPr>
                <a:xfrm>
                  <a:off x="234358" y="3980216"/>
                  <a:ext cx="92334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light absorption</a:t>
                  </a:r>
                </a:p>
              </p:txBody>
            </p:sp>
            <p:sp>
              <p:nvSpPr>
                <p:cNvPr id="56" name="TextBox 55">
                  <a:extLst>
                    <a:ext uri="{FF2B5EF4-FFF2-40B4-BE49-F238E27FC236}">
                      <a16:creationId xmlns:a16="http://schemas.microsoft.com/office/drawing/2014/main" id="{2600928C-CCA8-4A6A-26B6-C858E221AC55}"/>
                    </a:ext>
                  </a:extLst>
                </p:cNvPr>
                <p:cNvSpPr txBox="1"/>
                <p:nvPr/>
              </p:nvSpPr>
              <p:spPr>
                <a:xfrm>
                  <a:off x="951842" y="4163542"/>
                  <a:ext cx="96163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electron transfer</a:t>
                  </a:r>
                </a:p>
              </p:txBody>
            </p:sp>
            <p:sp>
              <p:nvSpPr>
                <p:cNvPr id="58" name="TextBox 57">
                  <a:extLst>
                    <a:ext uri="{FF2B5EF4-FFF2-40B4-BE49-F238E27FC236}">
                      <a16:creationId xmlns:a16="http://schemas.microsoft.com/office/drawing/2014/main" id="{A6C7D54C-33F9-F6E9-E1C9-102DA2EE372F}"/>
                    </a:ext>
                  </a:extLst>
                </p:cNvPr>
                <p:cNvSpPr txBox="1"/>
                <p:nvPr/>
              </p:nvSpPr>
              <p:spPr>
                <a:xfrm>
                  <a:off x="1330220" y="3980216"/>
                  <a:ext cx="881944"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proton transfer</a:t>
                  </a:r>
                </a:p>
              </p:txBody>
            </p:sp>
            <p:sp>
              <p:nvSpPr>
                <p:cNvPr id="65" name="TextBox 64">
                  <a:extLst>
                    <a:ext uri="{FF2B5EF4-FFF2-40B4-BE49-F238E27FC236}">
                      <a16:creationId xmlns:a16="http://schemas.microsoft.com/office/drawing/2014/main" id="{58FD0E18-14B3-F841-C0E3-2E02A56F7558}"/>
                    </a:ext>
                  </a:extLst>
                </p:cNvPr>
                <p:cNvSpPr txBox="1"/>
                <p:nvPr/>
              </p:nvSpPr>
              <p:spPr>
                <a:xfrm>
                  <a:off x="2295017" y="3980216"/>
                  <a:ext cx="842617"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side-chain flip</a:t>
                  </a:r>
                </a:p>
              </p:txBody>
            </p:sp>
            <p:sp>
              <p:nvSpPr>
                <p:cNvPr id="69" name="TextBox 68">
                  <a:extLst>
                    <a:ext uri="{FF2B5EF4-FFF2-40B4-BE49-F238E27FC236}">
                      <a16:creationId xmlns:a16="http://schemas.microsoft.com/office/drawing/2014/main" id="{7AEEF5AC-0DE3-D2A7-FD87-9586A8AE4057}"/>
                    </a:ext>
                  </a:extLst>
                </p:cNvPr>
                <p:cNvSpPr txBox="1"/>
                <p:nvPr/>
              </p:nvSpPr>
              <p:spPr>
                <a:xfrm>
                  <a:off x="4714233" y="3980216"/>
                  <a:ext cx="1049598"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protein translation</a:t>
                  </a:r>
                </a:p>
              </p:txBody>
            </p:sp>
            <p:sp>
              <p:nvSpPr>
                <p:cNvPr id="67" name="TextBox 66">
                  <a:extLst>
                    <a:ext uri="{FF2B5EF4-FFF2-40B4-BE49-F238E27FC236}">
                      <a16:creationId xmlns:a16="http://schemas.microsoft.com/office/drawing/2014/main" id="{AEB8265F-A4AD-2110-EF37-31B72D5483BA}"/>
                    </a:ext>
                  </a:extLst>
                </p:cNvPr>
                <p:cNvSpPr txBox="1"/>
                <p:nvPr/>
              </p:nvSpPr>
              <p:spPr>
                <a:xfrm>
                  <a:off x="3153896" y="3980216"/>
                  <a:ext cx="139008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en-GB" sz="1394" baseline="300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ndary</a:t>
                  </a:r>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structure formation</a:t>
                  </a:r>
                </a:p>
              </p:txBody>
            </p:sp>
            <p:sp>
              <p:nvSpPr>
                <p:cNvPr id="70" name="TextBox 69">
                  <a:extLst>
                    <a:ext uri="{FF2B5EF4-FFF2-40B4-BE49-F238E27FC236}">
                      <a16:creationId xmlns:a16="http://schemas.microsoft.com/office/drawing/2014/main" id="{DE6B9248-DDBA-EC6D-3E87-D6008BC9BC01}"/>
                    </a:ext>
                  </a:extLst>
                </p:cNvPr>
                <p:cNvSpPr txBox="1"/>
                <p:nvPr/>
              </p:nvSpPr>
              <p:spPr>
                <a:xfrm>
                  <a:off x="4085434" y="4210596"/>
                  <a:ext cx="1456314"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thermally-driven reactions</a:t>
                  </a:r>
                </a:p>
              </p:txBody>
            </p:sp>
          </p:grpSp>
          <p:sp>
            <p:nvSpPr>
              <p:cNvPr id="53" name="Rectangle 52">
                <a:extLst>
                  <a:ext uri="{FF2B5EF4-FFF2-40B4-BE49-F238E27FC236}">
                    <a16:creationId xmlns:a16="http://schemas.microsoft.com/office/drawing/2014/main" id="{CE5E1FCC-FA0E-AF59-FA4A-CA7A2C3EFCFE}"/>
                  </a:ext>
                </a:extLst>
              </p:cNvPr>
              <p:cNvSpPr/>
              <p:nvPr/>
            </p:nvSpPr>
            <p:spPr>
              <a:xfrm>
                <a:off x="488865" y="4014203"/>
                <a:ext cx="61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5" name="Rectangle 54">
                <a:extLst>
                  <a:ext uri="{FF2B5EF4-FFF2-40B4-BE49-F238E27FC236}">
                    <a16:creationId xmlns:a16="http://schemas.microsoft.com/office/drawing/2014/main" id="{FC09489C-F685-8233-9601-40147247AA3B}"/>
                  </a:ext>
                </a:extLst>
              </p:cNvPr>
              <p:cNvSpPr/>
              <p:nvPr/>
            </p:nvSpPr>
            <p:spPr>
              <a:xfrm>
                <a:off x="963195" y="4192070"/>
                <a:ext cx="1112492"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7" name="Rectangle 56">
                <a:extLst>
                  <a:ext uri="{FF2B5EF4-FFF2-40B4-BE49-F238E27FC236}">
                    <a16:creationId xmlns:a16="http://schemas.microsoft.com/office/drawing/2014/main" id="{6F084592-1F6F-2DBE-2B1A-D07BBB8B66EA}"/>
                  </a:ext>
                </a:extLst>
              </p:cNvPr>
              <p:cNvSpPr/>
              <p:nvPr/>
            </p:nvSpPr>
            <p:spPr>
              <a:xfrm>
                <a:off x="1641612" y="4014203"/>
                <a:ext cx="43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9" name="Rectangle 58">
                <a:extLst>
                  <a:ext uri="{FF2B5EF4-FFF2-40B4-BE49-F238E27FC236}">
                    <a16:creationId xmlns:a16="http://schemas.microsoft.com/office/drawing/2014/main" id="{F35F89D2-E980-2683-BAA7-80CA13B631BE}"/>
                  </a:ext>
                </a:extLst>
              </p:cNvPr>
              <p:cNvSpPr/>
              <p:nvPr/>
            </p:nvSpPr>
            <p:spPr>
              <a:xfrm>
                <a:off x="2498615" y="4192070"/>
                <a:ext cx="162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0" name="Rectangle 59">
                <a:extLst>
                  <a:ext uri="{FF2B5EF4-FFF2-40B4-BE49-F238E27FC236}">
                    <a16:creationId xmlns:a16="http://schemas.microsoft.com/office/drawing/2014/main" id="{116DED90-5D2F-88C2-19E3-90593997D090}"/>
                  </a:ext>
                </a:extLst>
              </p:cNvPr>
              <p:cNvSpPr/>
              <p:nvPr/>
            </p:nvSpPr>
            <p:spPr>
              <a:xfrm>
                <a:off x="2178387" y="4014203"/>
                <a:ext cx="1112492"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1" name="Rectangle 60">
                <a:extLst>
                  <a:ext uri="{FF2B5EF4-FFF2-40B4-BE49-F238E27FC236}">
                    <a16:creationId xmlns:a16="http://schemas.microsoft.com/office/drawing/2014/main" id="{E2E1A4EB-6373-601B-73D1-87FE188B5C3C}"/>
                  </a:ext>
                </a:extLst>
              </p:cNvPr>
              <p:cNvSpPr/>
              <p:nvPr/>
            </p:nvSpPr>
            <p:spPr>
              <a:xfrm>
                <a:off x="3338170" y="4014203"/>
                <a:ext cx="90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3" name="Rectangle 62">
                <a:extLst>
                  <a:ext uri="{FF2B5EF4-FFF2-40B4-BE49-F238E27FC236}">
                    <a16:creationId xmlns:a16="http://schemas.microsoft.com/office/drawing/2014/main" id="{E3883958-4E0B-219C-FEF0-ABEA472F3FA2}"/>
                  </a:ext>
                </a:extLst>
              </p:cNvPr>
              <p:cNvSpPr/>
              <p:nvPr/>
            </p:nvSpPr>
            <p:spPr>
              <a:xfrm>
                <a:off x="3764455" y="4240744"/>
                <a:ext cx="216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4" name="Rectangle 63">
                <a:extLst>
                  <a:ext uri="{FF2B5EF4-FFF2-40B4-BE49-F238E27FC236}">
                    <a16:creationId xmlns:a16="http://schemas.microsoft.com/office/drawing/2014/main" id="{F7052F5A-3D6E-28D9-3E27-AF1EB21BEEC7}"/>
                  </a:ext>
                </a:extLst>
              </p:cNvPr>
              <p:cNvSpPr/>
              <p:nvPr/>
            </p:nvSpPr>
            <p:spPr>
              <a:xfrm>
                <a:off x="4770556" y="4014203"/>
                <a:ext cx="97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grpSp>
        <p:sp>
          <p:nvSpPr>
            <p:cNvPr id="76" name="TextBox 75">
              <a:extLst>
                <a:ext uri="{FF2B5EF4-FFF2-40B4-BE49-F238E27FC236}">
                  <a16:creationId xmlns:a16="http://schemas.microsoft.com/office/drawing/2014/main" id="{B6E28988-3A2A-2A80-E40E-AE0791CD38B1}"/>
                </a:ext>
              </a:extLst>
            </p:cNvPr>
            <p:cNvSpPr txBox="1"/>
            <p:nvPr/>
          </p:nvSpPr>
          <p:spPr>
            <a:xfrm>
              <a:off x="397826" y="1827759"/>
              <a:ext cx="1153585" cy="675170"/>
            </a:xfrm>
            <a:prstGeom prst="rect">
              <a:avLst/>
            </a:prstGeom>
            <a:noFill/>
          </p:spPr>
          <p:txBody>
            <a:bodyPr wrap="none" rtlCol="0">
              <a:spAutoFit/>
            </a:bodyPr>
            <a:lstStyle/>
            <a:p>
              <a:pPr algn="ctr"/>
              <a:r>
                <a:rPr lang="en-US" sz="3098" b="1" dirty="0">
                  <a:ln w="0"/>
                  <a:solidFill>
                    <a:schemeClr val="accent5"/>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Quantum</a:t>
              </a:r>
            </a:p>
            <a:p>
              <a:pPr algn="ctr"/>
              <a:r>
                <a:rPr lang="en-US" sz="3098" b="1" dirty="0">
                  <a:ln w="0"/>
                  <a:solidFill>
                    <a:schemeClr val="accent5"/>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Chemistry</a:t>
              </a:r>
            </a:p>
          </p:txBody>
        </p:sp>
      </p:grpSp>
      <p:grpSp>
        <p:nvGrpSpPr>
          <p:cNvPr id="14" name="Group 13">
            <a:extLst>
              <a:ext uri="{FF2B5EF4-FFF2-40B4-BE49-F238E27FC236}">
                <a16:creationId xmlns:a16="http://schemas.microsoft.com/office/drawing/2014/main" id="{27B8AAE5-0FF2-09AF-E142-C77624A076CC}"/>
              </a:ext>
            </a:extLst>
          </p:cNvPr>
          <p:cNvGrpSpPr/>
          <p:nvPr/>
        </p:nvGrpSpPr>
        <p:grpSpPr>
          <a:xfrm>
            <a:off x="5385079" y="3248238"/>
            <a:ext cx="3729317" cy="2185060"/>
            <a:chOff x="6999312" y="3149784"/>
            <a:chExt cx="3729317" cy="2185060"/>
          </a:xfrm>
        </p:grpSpPr>
        <p:sp>
          <p:nvSpPr>
            <p:cNvPr id="3" name="Triangle 2">
              <a:extLst>
                <a:ext uri="{FF2B5EF4-FFF2-40B4-BE49-F238E27FC236}">
                  <a16:creationId xmlns:a16="http://schemas.microsoft.com/office/drawing/2014/main" id="{4E04527C-FF4C-48C1-50D3-0022A68B62B1}"/>
                </a:ext>
              </a:extLst>
            </p:cNvPr>
            <p:cNvSpPr/>
            <p:nvPr/>
          </p:nvSpPr>
          <p:spPr>
            <a:xfrm>
              <a:off x="8330909" y="3149784"/>
              <a:ext cx="914401" cy="373040"/>
            </a:xfrm>
            <a:prstGeom prst="triangle">
              <a:avLst/>
            </a:prstGeom>
            <a:solidFill>
              <a:schemeClr val="accent4"/>
            </a:solidFill>
            <a:ln>
              <a:solidFill>
                <a:schemeClr val="accent4"/>
              </a:solidFill>
            </a:ln>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EF0CE5-4976-A6E4-7A22-C9F19C476425}"/>
                </a:ext>
              </a:extLst>
            </p:cNvPr>
            <p:cNvSpPr/>
            <p:nvPr/>
          </p:nvSpPr>
          <p:spPr>
            <a:xfrm>
              <a:off x="6999312" y="3555219"/>
              <a:ext cx="3729317" cy="1779625"/>
            </a:xfrm>
            <a:prstGeom prst="rect">
              <a:avLst/>
            </a:prstGeom>
            <a:ln w="57150">
              <a:solidFill>
                <a:schemeClr val="accent4"/>
              </a:solidFill>
              <a:prstDash val="sysDot"/>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b="1" dirty="0"/>
                <a:t>Newtonian Mechanics</a:t>
              </a:r>
            </a:p>
            <a:p>
              <a:pPr algn="ctr"/>
              <a:r>
                <a:rPr lang="en-US" sz="2400" dirty="0"/>
                <a:t>Each atom is a </a:t>
              </a:r>
              <a:r>
                <a:rPr lang="en-US" sz="2400" u="sng" dirty="0"/>
                <a:t>bead</a:t>
              </a:r>
              <a:r>
                <a:rPr lang="en-US" sz="2400" dirty="0"/>
                <a:t>, </a:t>
              </a:r>
            </a:p>
            <a:p>
              <a:pPr algn="ctr"/>
              <a:r>
                <a:rPr lang="en-US" sz="2400" dirty="0"/>
                <a:t>connected by a </a:t>
              </a:r>
              <a:r>
                <a:rPr lang="en-US" sz="2400" u="sng" dirty="0"/>
                <a:t>spring</a:t>
              </a:r>
            </a:p>
            <a:p>
              <a:pPr algn="ctr"/>
              <a:r>
                <a:rPr lang="en-US" sz="2400" dirty="0"/>
                <a:t>~100k of atoms, ns - </a:t>
              </a:r>
              <a:r>
                <a:rPr lang="en-US" sz="2400" i="1" dirty="0"/>
                <a:t>µ</a:t>
              </a:r>
              <a:r>
                <a:rPr lang="en-US" sz="2400" dirty="0"/>
                <a:t>s</a:t>
              </a:r>
            </a:p>
            <a:p>
              <a:pPr algn="ctr"/>
              <a:endParaRPr lang="en-US" sz="1600" dirty="0"/>
            </a:p>
          </p:txBody>
        </p:sp>
      </p:grpSp>
    </p:spTree>
    <p:extLst>
      <p:ext uri="{BB962C8B-B14F-4D97-AF65-F5344CB8AC3E}">
        <p14:creationId xmlns:p14="http://schemas.microsoft.com/office/powerpoint/2010/main" val="371096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D20AB-8530-0BBC-2A29-77DC01B817C9}"/>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4DE24A62-0A51-5CDE-DF2D-B2BE53DE504D}"/>
              </a:ext>
            </a:extLst>
          </p:cNvPr>
          <p:cNvGrpSpPr/>
          <p:nvPr/>
        </p:nvGrpSpPr>
        <p:grpSpPr>
          <a:xfrm>
            <a:off x="918581" y="-191328"/>
            <a:ext cx="10487126" cy="7115162"/>
            <a:chOff x="-48489" y="-123522"/>
            <a:chExt cx="6770508" cy="4593562"/>
          </a:xfrm>
        </p:grpSpPr>
        <p:sp>
          <p:nvSpPr>
            <p:cNvPr id="2" name="Rectangle 1">
              <a:extLst>
                <a:ext uri="{FF2B5EF4-FFF2-40B4-BE49-F238E27FC236}">
                  <a16:creationId xmlns:a16="http://schemas.microsoft.com/office/drawing/2014/main" id="{A9C9D9A4-D453-6AF5-E988-CB5E94519AFD}"/>
                </a:ext>
              </a:extLst>
            </p:cNvPr>
            <p:cNvSpPr/>
            <p:nvPr/>
          </p:nvSpPr>
          <p:spPr>
            <a:xfrm>
              <a:off x="0" y="0"/>
              <a:ext cx="6588125" cy="4470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88"/>
            </a:p>
          </p:txBody>
        </p:sp>
        <p:sp>
          <p:nvSpPr>
            <p:cNvPr id="71" name="Oval 70">
              <a:extLst>
                <a:ext uri="{FF2B5EF4-FFF2-40B4-BE49-F238E27FC236}">
                  <a16:creationId xmlns:a16="http://schemas.microsoft.com/office/drawing/2014/main" id="{60C10E6B-C3B2-25E5-9BD5-577535235348}"/>
                </a:ext>
              </a:extLst>
            </p:cNvPr>
            <p:cNvSpPr/>
            <p:nvPr/>
          </p:nvSpPr>
          <p:spPr>
            <a:xfrm rot="20545408">
              <a:off x="1281768" y="446835"/>
              <a:ext cx="4506991" cy="2632711"/>
            </a:xfrm>
            <a:custGeom>
              <a:avLst/>
              <a:gdLst>
                <a:gd name="connsiteX0" fmla="*/ 0 w 2879803"/>
                <a:gd name="connsiteY0" fmla="*/ 1060355 h 2120710"/>
                <a:gd name="connsiteX1" fmla="*/ 1439902 w 2879803"/>
                <a:gd name="connsiteY1" fmla="*/ 0 h 2120710"/>
                <a:gd name="connsiteX2" fmla="*/ 2879804 w 2879803"/>
                <a:gd name="connsiteY2" fmla="*/ 1060355 h 2120710"/>
                <a:gd name="connsiteX3" fmla="*/ 1439902 w 2879803"/>
                <a:gd name="connsiteY3" fmla="*/ 2120710 h 2120710"/>
                <a:gd name="connsiteX4" fmla="*/ 0 w 2879803"/>
                <a:gd name="connsiteY4" fmla="*/ 1060355 h 2120710"/>
                <a:gd name="connsiteX0" fmla="*/ 0 w 2994768"/>
                <a:gd name="connsiteY0" fmla="*/ 1324924 h 2128038"/>
                <a:gd name="connsiteX1" fmla="*/ 1554866 w 2994768"/>
                <a:gd name="connsiteY1" fmla="*/ 2574 h 2128038"/>
                <a:gd name="connsiteX2" fmla="*/ 2994768 w 2994768"/>
                <a:gd name="connsiteY2" fmla="*/ 1062929 h 2128038"/>
                <a:gd name="connsiteX3" fmla="*/ 1554866 w 2994768"/>
                <a:gd name="connsiteY3" fmla="*/ 2123284 h 2128038"/>
                <a:gd name="connsiteX4" fmla="*/ 0 w 2994768"/>
                <a:gd name="connsiteY4" fmla="*/ 1324924 h 2128038"/>
                <a:gd name="connsiteX0" fmla="*/ 1508 w 2996276"/>
                <a:gd name="connsiteY0" fmla="*/ 1457265 h 2258477"/>
                <a:gd name="connsiteX1" fmla="*/ 1843575 w 2996276"/>
                <a:gd name="connsiteY1" fmla="*/ 2082 h 2258477"/>
                <a:gd name="connsiteX2" fmla="*/ 2996276 w 2996276"/>
                <a:gd name="connsiteY2" fmla="*/ 1195270 h 2258477"/>
                <a:gd name="connsiteX3" fmla="*/ 1556374 w 2996276"/>
                <a:gd name="connsiteY3" fmla="*/ 2255625 h 2258477"/>
                <a:gd name="connsiteX4" fmla="*/ 1508 w 2996276"/>
                <a:gd name="connsiteY4" fmla="*/ 1457265 h 2258477"/>
                <a:gd name="connsiteX0" fmla="*/ 1546 w 3164219"/>
                <a:gd name="connsiteY0" fmla="*/ 1461604 h 2266723"/>
                <a:gd name="connsiteX1" fmla="*/ 1843613 w 3164219"/>
                <a:gd name="connsiteY1" fmla="*/ 6421 h 2266723"/>
                <a:gd name="connsiteX2" fmla="*/ 3164219 w 3164219"/>
                <a:gd name="connsiteY2" fmla="*/ 1039645 h 2266723"/>
                <a:gd name="connsiteX3" fmla="*/ 1556412 w 3164219"/>
                <a:gd name="connsiteY3" fmla="*/ 2259964 h 2266723"/>
                <a:gd name="connsiteX4" fmla="*/ 1546 w 3164219"/>
                <a:gd name="connsiteY4" fmla="*/ 1461604 h 2266723"/>
                <a:gd name="connsiteX0" fmla="*/ 1786 w 4074791"/>
                <a:gd name="connsiteY0" fmla="*/ 1469332 h 2279136"/>
                <a:gd name="connsiteX1" fmla="*/ 1843853 w 4074791"/>
                <a:gd name="connsiteY1" fmla="*/ 14149 h 2279136"/>
                <a:gd name="connsiteX2" fmla="*/ 4074791 w 4074791"/>
                <a:gd name="connsiteY2" fmla="*/ 898778 h 2279136"/>
                <a:gd name="connsiteX3" fmla="*/ 1556652 w 4074791"/>
                <a:gd name="connsiteY3" fmla="*/ 2267692 h 2279136"/>
                <a:gd name="connsiteX4" fmla="*/ 1786 w 4074791"/>
                <a:gd name="connsiteY4" fmla="*/ 1469332 h 2279136"/>
                <a:gd name="connsiteX0" fmla="*/ 1830 w 4213021"/>
                <a:gd name="connsiteY0" fmla="*/ 1469255 h 2279020"/>
                <a:gd name="connsiteX1" fmla="*/ 1843897 w 4213021"/>
                <a:gd name="connsiteY1" fmla="*/ 14072 h 2279020"/>
                <a:gd name="connsiteX2" fmla="*/ 4213021 w 4213021"/>
                <a:gd name="connsiteY2" fmla="*/ 899844 h 2279020"/>
                <a:gd name="connsiteX3" fmla="*/ 1556696 w 4213021"/>
                <a:gd name="connsiteY3" fmla="*/ 2267615 h 2279020"/>
                <a:gd name="connsiteX4" fmla="*/ 1830 w 4213021"/>
                <a:gd name="connsiteY4" fmla="*/ 1469255 h 2279020"/>
                <a:gd name="connsiteX0" fmla="*/ 4236 w 4215427"/>
                <a:gd name="connsiteY0" fmla="*/ 1469255 h 2352130"/>
                <a:gd name="connsiteX1" fmla="*/ 1846303 w 4215427"/>
                <a:gd name="connsiteY1" fmla="*/ 14072 h 2352130"/>
                <a:gd name="connsiteX2" fmla="*/ 4215427 w 4215427"/>
                <a:gd name="connsiteY2" fmla="*/ 899844 h 2352130"/>
                <a:gd name="connsiteX3" fmla="*/ 2358582 w 4215427"/>
                <a:gd name="connsiteY3" fmla="*/ 2341790 h 2352130"/>
                <a:gd name="connsiteX4" fmla="*/ 4236 w 4215427"/>
                <a:gd name="connsiteY4" fmla="*/ 1469255 h 2352130"/>
                <a:gd name="connsiteX0" fmla="*/ 12383 w 4223574"/>
                <a:gd name="connsiteY0" fmla="*/ 1469255 h 2696093"/>
                <a:gd name="connsiteX1" fmla="*/ 1854450 w 4223574"/>
                <a:gd name="connsiteY1" fmla="*/ 14072 h 2696093"/>
                <a:gd name="connsiteX2" fmla="*/ 4223574 w 4223574"/>
                <a:gd name="connsiteY2" fmla="*/ 899844 h 2696093"/>
                <a:gd name="connsiteX3" fmla="*/ 2769361 w 4223574"/>
                <a:gd name="connsiteY3" fmla="*/ 2688909 h 2696093"/>
                <a:gd name="connsiteX4" fmla="*/ 12383 w 4223574"/>
                <a:gd name="connsiteY4" fmla="*/ 1469255 h 2696093"/>
                <a:gd name="connsiteX0" fmla="*/ 13133 w 4224324"/>
                <a:gd name="connsiteY0" fmla="*/ 1727508 h 2954687"/>
                <a:gd name="connsiteX1" fmla="*/ 1833092 w 4224324"/>
                <a:gd name="connsiteY1" fmla="*/ 9187 h 2954687"/>
                <a:gd name="connsiteX2" fmla="*/ 4224324 w 4224324"/>
                <a:gd name="connsiteY2" fmla="*/ 1158097 h 2954687"/>
                <a:gd name="connsiteX3" fmla="*/ 2770111 w 4224324"/>
                <a:gd name="connsiteY3" fmla="*/ 2947162 h 2954687"/>
                <a:gd name="connsiteX4" fmla="*/ 13133 w 4224324"/>
                <a:gd name="connsiteY4" fmla="*/ 1727508 h 2954687"/>
                <a:gd name="connsiteX0" fmla="*/ 47974 w 4259165"/>
                <a:gd name="connsiteY0" fmla="*/ 1497600 h 2724474"/>
                <a:gd name="connsiteX1" fmla="*/ 1290045 w 4259165"/>
                <a:gd name="connsiteY1" fmla="*/ 13301 h 2724474"/>
                <a:gd name="connsiteX2" fmla="*/ 4259165 w 4259165"/>
                <a:gd name="connsiteY2" fmla="*/ 928189 h 2724474"/>
                <a:gd name="connsiteX3" fmla="*/ 2804952 w 4259165"/>
                <a:gd name="connsiteY3" fmla="*/ 2717254 h 2724474"/>
                <a:gd name="connsiteX4" fmla="*/ 47974 w 4259165"/>
                <a:gd name="connsiteY4" fmla="*/ 1497600 h 2724474"/>
                <a:gd name="connsiteX0" fmla="*/ 19268 w 4230459"/>
                <a:gd name="connsiteY0" fmla="*/ 1557518 h 2784470"/>
                <a:gd name="connsiteX1" fmla="*/ 1685677 w 4230459"/>
                <a:gd name="connsiteY1" fmla="*/ 11915 h 2784470"/>
                <a:gd name="connsiteX2" fmla="*/ 4230459 w 4230459"/>
                <a:gd name="connsiteY2" fmla="*/ 988107 h 2784470"/>
                <a:gd name="connsiteX3" fmla="*/ 2776246 w 4230459"/>
                <a:gd name="connsiteY3" fmla="*/ 2777172 h 2784470"/>
                <a:gd name="connsiteX4" fmla="*/ 19268 w 4230459"/>
                <a:gd name="connsiteY4" fmla="*/ 1557518 h 2784470"/>
                <a:gd name="connsiteX0" fmla="*/ 19236 w 4216912"/>
                <a:gd name="connsiteY0" fmla="*/ 1563421 h 2792587"/>
                <a:gd name="connsiteX1" fmla="*/ 1685645 w 4216912"/>
                <a:gd name="connsiteY1" fmla="*/ 17818 h 2792587"/>
                <a:gd name="connsiteX2" fmla="*/ 4216912 w 4216912"/>
                <a:gd name="connsiteY2" fmla="*/ 904252 h 2792587"/>
                <a:gd name="connsiteX3" fmla="*/ 2776214 w 4216912"/>
                <a:gd name="connsiteY3" fmla="*/ 2783075 h 2792587"/>
                <a:gd name="connsiteX4" fmla="*/ 19236 w 4216912"/>
                <a:gd name="connsiteY4" fmla="*/ 1563421 h 2792587"/>
                <a:gd name="connsiteX0" fmla="*/ 12299 w 4209975"/>
                <a:gd name="connsiteY0" fmla="*/ 1547506 h 2776645"/>
                <a:gd name="connsiteX1" fmla="*/ 1856371 w 4209975"/>
                <a:gd name="connsiteY1" fmla="*/ 18386 h 2776645"/>
                <a:gd name="connsiteX2" fmla="*/ 4209975 w 4209975"/>
                <a:gd name="connsiteY2" fmla="*/ 888337 h 2776645"/>
                <a:gd name="connsiteX3" fmla="*/ 2769277 w 4209975"/>
                <a:gd name="connsiteY3" fmla="*/ 2767160 h 2776645"/>
                <a:gd name="connsiteX4" fmla="*/ 12299 w 4209975"/>
                <a:gd name="connsiteY4" fmla="*/ 1547506 h 2776645"/>
                <a:gd name="connsiteX0" fmla="*/ 12137 w 4209813"/>
                <a:gd name="connsiteY0" fmla="*/ 1628560 h 2857835"/>
                <a:gd name="connsiteX1" fmla="*/ 1861135 w 4209813"/>
                <a:gd name="connsiteY1" fmla="*/ 15819 h 2857835"/>
                <a:gd name="connsiteX2" fmla="*/ 4209813 w 4209813"/>
                <a:gd name="connsiteY2" fmla="*/ 969391 h 2857835"/>
                <a:gd name="connsiteX3" fmla="*/ 2769115 w 4209813"/>
                <a:gd name="connsiteY3" fmla="*/ 2848214 h 2857835"/>
                <a:gd name="connsiteX4" fmla="*/ 12137 w 4209813"/>
                <a:gd name="connsiteY4" fmla="*/ 1628560 h 2857835"/>
                <a:gd name="connsiteX0" fmla="*/ 11661 w 4278980"/>
                <a:gd name="connsiteY0" fmla="*/ 1904607 h 2883126"/>
                <a:gd name="connsiteX1" fmla="*/ 1930302 w 4278980"/>
                <a:gd name="connsiteY1" fmla="*/ 27285 h 2883126"/>
                <a:gd name="connsiteX2" fmla="*/ 4278980 w 4278980"/>
                <a:gd name="connsiteY2" fmla="*/ 980857 h 2883126"/>
                <a:gd name="connsiteX3" fmla="*/ 2838282 w 4278980"/>
                <a:gd name="connsiteY3" fmla="*/ 2859680 h 2883126"/>
                <a:gd name="connsiteX4" fmla="*/ 11661 w 4278980"/>
                <a:gd name="connsiteY4" fmla="*/ 1904607 h 2883126"/>
                <a:gd name="connsiteX0" fmla="*/ 7580 w 4274899"/>
                <a:gd name="connsiteY0" fmla="*/ 1904607 h 2873512"/>
                <a:gd name="connsiteX1" fmla="*/ 1926221 w 4274899"/>
                <a:gd name="connsiteY1" fmla="*/ 27285 h 2873512"/>
                <a:gd name="connsiteX2" fmla="*/ 4274899 w 4274899"/>
                <a:gd name="connsiteY2" fmla="*/ 980857 h 2873512"/>
                <a:gd name="connsiteX3" fmla="*/ 2644396 w 4274899"/>
                <a:gd name="connsiteY3" fmla="*/ 2849814 h 2873512"/>
                <a:gd name="connsiteX4" fmla="*/ 7580 w 4274899"/>
                <a:gd name="connsiteY4" fmla="*/ 1904607 h 2873512"/>
                <a:gd name="connsiteX0" fmla="*/ 7580 w 4274899"/>
                <a:gd name="connsiteY0" fmla="*/ 1904607 h 2901124"/>
                <a:gd name="connsiteX1" fmla="*/ 1926221 w 4274899"/>
                <a:gd name="connsiteY1" fmla="*/ 27285 h 2901124"/>
                <a:gd name="connsiteX2" fmla="*/ 4274899 w 4274899"/>
                <a:gd name="connsiteY2" fmla="*/ 980857 h 2901124"/>
                <a:gd name="connsiteX3" fmla="*/ 2644396 w 4274899"/>
                <a:gd name="connsiteY3" fmla="*/ 2849814 h 2901124"/>
                <a:gd name="connsiteX4" fmla="*/ 7580 w 4274899"/>
                <a:gd name="connsiteY4" fmla="*/ 1904607 h 2901124"/>
                <a:gd name="connsiteX0" fmla="*/ 9002 w 4276321"/>
                <a:gd name="connsiteY0" fmla="*/ 1955746 h 2952263"/>
                <a:gd name="connsiteX1" fmla="*/ 1927643 w 4276321"/>
                <a:gd name="connsiteY1" fmla="*/ 78424 h 2952263"/>
                <a:gd name="connsiteX2" fmla="*/ 4276321 w 4276321"/>
                <a:gd name="connsiteY2" fmla="*/ 1031996 h 2952263"/>
                <a:gd name="connsiteX3" fmla="*/ 2645818 w 4276321"/>
                <a:gd name="connsiteY3" fmla="*/ 2900953 h 2952263"/>
                <a:gd name="connsiteX4" fmla="*/ 9002 w 4276321"/>
                <a:gd name="connsiteY4" fmla="*/ 1955746 h 2952263"/>
                <a:gd name="connsiteX0" fmla="*/ 9009 w 4276328"/>
                <a:gd name="connsiteY0" fmla="*/ 1933562 h 2930079"/>
                <a:gd name="connsiteX1" fmla="*/ 1927650 w 4276328"/>
                <a:gd name="connsiteY1" fmla="*/ 56240 h 2930079"/>
                <a:gd name="connsiteX2" fmla="*/ 4276328 w 4276328"/>
                <a:gd name="connsiteY2" fmla="*/ 1009812 h 2930079"/>
                <a:gd name="connsiteX3" fmla="*/ 2645825 w 4276328"/>
                <a:gd name="connsiteY3" fmla="*/ 2878769 h 2930079"/>
                <a:gd name="connsiteX4" fmla="*/ 9009 w 4276328"/>
                <a:gd name="connsiteY4" fmla="*/ 1933562 h 2930079"/>
                <a:gd name="connsiteX0" fmla="*/ 20774 w 4288093"/>
                <a:gd name="connsiteY0" fmla="*/ 1726964 h 2721615"/>
                <a:gd name="connsiteX1" fmla="*/ 1658146 w 4288093"/>
                <a:gd name="connsiteY1" fmla="*/ 75781 h 2721615"/>
                <a:gd name="connsiteX2" fmla="*/ 4288093 w 4288093"/>
                <a:gd name="connsiteY2" fmla="*/ 803214 h 2721615"/>
                <a:gd name="connsiteX3" fmla="*/ 2657590 w 4288093"/>
                <a:gd name="connsiteY3" fmla="*/ 2672171 h 2721615"/>
                <a:gd name="connsiteX4" fmla="*/ 20774 w 4288093"/>
                <a:gd name="connsiteY4" fmla="*/ 1726964 h 2721615"/>
                <a:gd name="connsiteX0" fmla="*/ 22131 w 4289450"/>
                <a:gd name="connsiteY0" fmla="*/ 1726964 h 2601671"/>
                <a:gd name="connsiteX1" fmla="*/ 1659503 w 4289450"/>
                <a:gd name="connsiteY1" fmla="*/ 75781 h 2601671"/>
                <a:gd name="connsiteX2" fmla="*/ 4289450 w 4289450"/>
                <a:gd name="connsiteY2" fmla="*/ 803214 h 2601671"/>
                <a:gd name="connsiteX3" fmla="*/ 2696919 w 4289450"/>
                <a:gd name="connsiteY3" fmla="*/ 2546257 h 2601671"/>
                <a:gd name="connsiteX4" fmla="*/ 22131 w 4289450"/>
                <a:gd name="connsiteY4" fmla="*/ 1726964 h 2601671"/>
                <a:gd name="connsiteX0" fmla="*/ 22131 w 4289450"/>
                <a:gd name="connsiteY0" fmla="*/ 1726964 h 2633937"/>
                <a:gd name="connsiteX1" fmla="*/ 1659503 w 4289450"/>
                <a:gd name="connsiteY1" fmla="*/ 75781 h 2633937"/>
                <a:gd name="connsiteX2" fmla="*/ 4289450 w 4289450"/>
                <a:gd name="connsiteY2" fmla="*/ 803214 h 2633937"/>
                <a:gd name="connsiteX3" fmla="*/ 2696919 w 4289450"/>
                <a:gd name="connsiteY3" fmla="*/ 2546257 h 2633937"/>
                <a:gd name="connsiteX4" fmla="*/ 22131 w 4289450"/>
                <a:gd name="connsiteY4" fmla="*/ 1726964 h 2633937"/>
                <a:gd name="connsiteX0" fmla="*/ 23456 w 4290775"/>
                <a:gd name="connsiteY0" fmla="*/ 1727342 h 2634315"/>
                <a:gd name="connsiteX1" fmla="*/ 1660828 w 4290775"/>
                <a:gd name="connsiteY1" fmla="*/ 76159 h 2634315"/>
                <a:gd name="connsiteX2" fmla="*/ 4290775 w 4290775"/>
                <a:gd name="connsiteY2" fmla="*/ 803592 h 2634315"/>
                <a:gd name="connsiteX3" fmla="*/ 2698244 w 4290775"/>
                <a:gd name="connsiteY3" fmla="*/ 2546635 h 2634315"/>
                <a:gd name="connsiteX4" fmla="*/ 23456 w 4290775"/>
                <a:gd name="connsiteY4" fmla="*/ 1727342 h 2634315"/>
                <a:gd name="connsiteX0" fmla="*/ 23456 w 4290775"/>
                <a:gd name="connsiteY0" fmla="*/ 1725738 h 2632711"/>
                <a:gd name="connsiteX1" fmla="*/ 1660828 w 4290775"/>
                <a:gd name="connsiteY1" fmla="*/ 74555 h 2632711"/>
                <a:gd name="connsiteX2" fmla="*/ 4290775 w 4290775"/>
                <a:gd name="connsiteY2" fmla="*/ 801988 h 2632711"/>
                <a:gd name="connsiteX3" fmla="*/ 2698244 w 4290775"/>
                <a:gd name="connsiteY3" fmla="*/ 2545031 h 2632711"/>
                <a:gd name="connsiteX4" fmla="*/ 23456 w 4290775"/>
                <a:gd name="connsiteY4" fmla="*/ 1725738 h 2632711"/>
                <a:gd name="connsiteX0" fmla="*/ 23456 w 4290775"/>
                <a:gd name="connsiteY0" fmla="*/ 1725738 h 2632711"/>
                <a:gd name="connsiteX1" fmla="*/ 1660828 w 4290775"/>
                <a:gd name="connsiteY1" fmla="*/ 74555 h 2632711"/>
                <a:gd name="connsiteX2" fmla="*/ 4290775 w 4290775"/>
                <a:gd name="connsiteY2" fmla="*/ 801988 h 2632711"/>
                <a:gd name="connsiteX3" fmla="*/ 2698244 w 4290775"/>
                <a:gd name="connsiteY3" fmla="*/ 2545031 h 2632711"/>
                <a:gd name="connsiteX4" fmla="*/ 23456 w 4290775"/>
                <a:gd name="connsiteY4" fmla="*/ 1725738 h 263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775" h="2632711">
                  <a:moveTo>
                    <a:pt x="23456" y="1725738"/>
                  </a:moveTo>
                  <a:cubicBezTo>
                    <a:pt x="-149447" y="1313992"/>
                    <a:pt x="657286" y="323085"/>
                    <a:pt x="1660828" y="74555"/>
                  </a:cubicBezTo>
                  <a:cubicBezTo>
                    <a:pt x="2664370" y="-173975"/>
                    <a:pt x="4113571" y="232011"/>
                    <a:pt x="4290775" y="801988"/>
                  </a:cubicBezTo>
                  <a:cubicBezTo>
                    <a:pt x="4224223" y="1440065"/>
                    <a:pt x="4055279" y="2200967"/>
                    <a:pt x="2698244" y="2545031"/>
                  </a:cubicBezTo>
                  <a:cubicBezTo>
                    <a:pt x="1341209" y="2889095"/>
                    <a:pt x="196359" y="2137484"/>
                    <a:pt x="23456" y="1725738"/>
                  </a:cubicBezTo>
                  <a:close/>
                </a:path>
              </a:pathLst>
            </a:custGeom>
            <a:solidFill>
              <a:schemeClr val="accent4">
                <a:alpha val="38824"/>
              </a:schemeClr>
            </a:solidFill>
            <a:ln>
              <a:noFill/>
            </a:ln>
            <a:effectLst>
              <a:softEdge rad="275268"/>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7" b="1" dirty="0">
                <a:ln w="0"/>
                <a:solidFill>
                  <a:schemeClr val="tx1"/>
                </a:solidFill>
                <a:effectLst>
                  <a:outerShdw blurRad="38100" dist="19050" dir="2700000" algn="tl" rotWithShape="0">
                    <a:schemeClr val="dk1">
                      <a:alpha val="40000"/>
                    </a:schemeClr>
                  </a:outerShdw>
                </a:effectLst>
              </a:endParaRPr>
            </a:p>
            <a:p>
              <a:pPr algn="ctr"/>
              <a:endParaRPr lang="en-US" sz="4956" b="1" dirty="0">
                <a:ln w="6600">
                  <a:solidFill>
                    <a:schemeClr val="accent2"/>
                  </a:solidFill>
                  <a:prstDash val="solid"/>
                </a:ln>
                <a:solidFill>
                  <a:srgbClr val="FFFFFF"/>
                </a:solidFill>
                <a:effectLst>
                  <a:outerShdw dist="38100" dir="2700000" algn="tl" rotWithShape="0">
                    <a:schemeClr val="accent2"/>
                  </a:outerShdw>
                </a:effectLst>
              </a:endParaRPr>
            </a:p>
            <a:p>
              <a:pPr algn="ctr"/>
              <a:endParaRPr lang="en-US" sz="4956"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2" name="Oval 71">
              <a:extLst>
                <a:ext uri="{FF2B5EF4-FFF2-40B4-BE49-F238E27FC236}">
                  <a16:creationId xmlns:a16="http://schemas.microsoft.com/office/drawing/2014/main" id="{A89C846B-2DC7-AE04-96CB-01F3A0B53B64}"/>
                </a:ext>
              </a:extLst>
            </p:cNvPr>
            <p:cNvSpPr/>
            <p:nvPr/>
          </p:nvSpPr>
          <p:spPr>
            <a:xfrm rot="20009207">
              <a:off x="43056" y="2177972"/>
              <a:ext cx="2500101" cy="1534985"/>
            </a:xfrm>
            <a:custGeom>
              <a:avLst/>
              <a:gdLst>
                <a:gd name="connsiteX0" fmla="*/ 0 w 1616964"/>
                <a:gd name="connsiteY0" fmla="*/ 636118 h 1272236"/>
                <a:gd name="connsiteX1" fmla="*/ 808482 w 1616964"/>
                <a:gd name="connsiteY1" fmla="*/ 0 h 1272236"/>
                <a:gd name="connsiteX2" fmla="*/ 1616964 w 1616964"/>
                <a:gd name="connsiteY2" fmla="*/ 636118 h 1272236"/>
                <a:gd name="connsiteX3" fmla="*/ 808482 w 1616964"/>
                <a:gd name="connsiteY3" fmla="*/ 1272236 h 1272236"/>
                <a:gd name="connsiteX4" fmla="*/ 0 w 1616964"/>
                <a:gd name="connsiteY4" fmla="*/ 636118 h 1272236"/>
                <a:gd name="connsiteX0" fmla="*/ 1 w 1616965"/>
                <a:gd name="connsiteY0" fmla="*/ 467997 h 1104115"/>
                <a:gd name="connsiteX1" fmla="*/ 804092 w 1616965"/>
                <a:gd name="connsiteY1" fmla="*/ 0 h 1104115"/>
                <a:gd name="connsiteX2" fmla="*/ 1616965 w 1616965"/>
                <a:gd name="connsiteY2" fmla="*/ 467997 h 1104115"/>
                <a:gd name="connsiteX3" fmla="*/ 808483 w 1616965"/>
                <a:gd name="connsiteY3" fmla="*/ 1104115 h 1104115"/>
                <a:gd name="connsiteX4" fmla="*/ 1 w 1616965"/>
                <a:gd name="connsiteY4" fmla="*/ 467997 h 1104115"/>
                <a:gd name="connsiteX0" fmla="*/ 0 w 1684873"/>
                <a:gd name="connsiteY0" fmla="*/ 748167 h 1117532"/>
                <a:gd name="connsiteX1" fmla="*/ 872000 w 1684873"/>
                <a:gd name="connsiteY1" fmla="*/ 7487 h 1117532"/>
                <a:gd name="connsiteX2" fmla="*/ 1684873 w 1684873"/>
                <a:gd name="connsiteY2" fmla="*/ 475484 h 1117532"/>
                <a:gd name="connsiteX3" fmla="*/ 876391 w 1684873"/>
                <a:gd name="connsiteY3" fmla="*/ 1111602 h 1117532"/>
                <a:gd name="connsiteX4" fmla="*/ 0 w 1684873"/>
                <a:gd name="connsiteY4" fmla="*/ 748167 h 1117532"/>
                <a:gd name="connsiteX0" fmla="*/ 22635 w 1707508"/>
                <a:gd name="connsiteY0" fmla="*/ 748167 h 1123348"/>
                <a:gd name="connsiteX1" fmla="*/ 894635 w 1707508"/>
                <a:gd name="connsiteY1" fmla="*/ 7487 h 1123348"/>
                <a:gd name="connsiteX2" fmla="*/ 1707508 w 1707508"/>
                <a:gd name="connsiteY2" fmla="*/ 475484 h 1123348"/>
                <a:gd name="connsiteX3" fmla="*/ 899026 w 1707508"/>
                <a:gd name="connsiteY3" fmla="*/ 1111602 h 1123348"/>
                <a:gd name="connsiteX4" fmla="*/ 22635 w 1707508"/>
                <a:gd name="connsiteY4" fmla="*/ 748167 h 1123348"/>
                <a:gd name="connsiteX0" fmla="*/ 95592 w 1780465"/>
                <a:gd name="connsiteY0" fmla="*/ 748167 h 1118286"/>
                <a:gd name="connsiteX1" fmla="*/ 967592 w 1780465"/>
                <a:gd name="connsiteY1" fmla="*/ 7487 h 1118286"/>
                <a:gd name="connsiteX2" fmla="*/ 1780465 w 1780465"/>
                <a:gd name="connsiteY2" fmla="*/ 475484 h 1118286"/>
                <a:gd name="connsiteX3" fmla="*/ 971983 w 1780465"/>
                <a:gd name="connsiteY3" fmla="*/ 1111602 h 1118286"/>
                <a:gd name="connsiteX4" fmla="*/ 95592 w 1780465"/>
                <a:gd name="connsiteY4" fmla="*/ 748167 h 1118286"/>
                <a:gd name="connsiteX0" fmla="*/ 252 w 1685125"/>
                <a:gd name="connsiteY0" fmla="*/ 748167 h 1117947"/>
                <a:gd name="connsiteX1" fmla="*/ 872252 w 1685125"/>
                <a:gd name="connsiteY1" fmla="*/ 7487 h 1117947"/>
                <a:gd name="connsiteX2" fmla="*/ 1685125 w 1685125"/>
                <a:gd name="connsiteY2" fmla="*/ 475484 h 1117947"/>
                <a:gd name="connsiteX3" fmla="*/ 876643 w 1685125"/>
                <a:gd name="connsiteY3" fmla="*/ 1111602 h 1117947"/>
                <a:gd name="connsiteX4" fmla="*/ 252 w 1685125"/>
                <a:gd name="connsiteY4" fmla="*/ 748167 h 1117947"/>
                <a:gd name="connsiteX0" fmla="*/ 267 w 1903172"/>
                <a:gd name="connsiteY0" fmla="*/ 755827 h 1128624"/>
                <a:gd name="connsiteX1" fmla="*/ 872267 w 1903172"/>
                <a:gd name="connsiteY1" fmla="*/ 15147 h 1128624"/>
                <a:gd name="connsiteX2" fmla="*/ 1903172 w 1903172"/>
                <a:gd name="connsiteY2" fmla="*/ 410247 h 1128624"/>
                <a:gd name="connsiteX3" fmla="*/ 876658 w 1903172"/>
                <a:gd name="connsiteY3" fmla="*/ 1119262 h 1128624"/>
                <a:gd name="connsiteX4" fmla="*/ 267 w 1903172"/>
                <a:gd name="connsiteY4" fmla="*/ 755827 h 1128624"/>
                <a:gd name="connsiteX0" fmla="*/ 81 w 1902986"/>
                <a:gd name="connsiteY0" fmla="*/ 683662 h 1055517"/>
                <a:gd name="connsiteX1" fmla="*/ 831262 w 1902986"/>
                <a:gd name="connsiteY1" fmla="*/ 24805 h 1055517"/>
                <a:gd name="connsiteX2" fmla="*/ 1902986 w 1902986"/>
                <a:gd name="connsiteY2" fmla="*/ 338082 h 1055517"/>
                <a:gd name="connsiteX3" fmla="*/ 876472 w 1902986"/>
                <a:gd name="connsiteY3" fmla="*/ 1047097 h 1055517"/>
                <a:gd name="connsiteX4" fmla="*/ 81 w 1902986"/>
                <a:gd name="connsiteY4" fmla="*/ 683662 h 1055517"/>
                <a:gd name="connsiteX0" fmla="*/ 1043 w 1903948"/>
                <a:gd name="connsiteY0" fmla="*/ 683662 h 1126690"/>
                <a:gd name="connsiteX1" fmla="*/ 832224 w 1903948"/>
                <a:gd name="connsiteY1" fmla="*/ 24805 h 1126690"/>
                <a:gd name="connsiteX2" fmla="*/ 1903948 w 1903948"/>
                <a:gd name="connsiteY2" fmla="*/ 338082 h 1126690"/>
                <a:gd name="connsiteX3" fmla="*/ 1000178 w 1903948"/>
                <a:gd name="connsiteY3" fmla="*/ 1119685 h 1126690"/>
                <a:gd name="connsiteX4" fmla="*/ 1043 w 1903948"/>
                <a:gd name="connsiteY4" fmla="*/ 683662 h 1126690"/>
                <a:gd name="connsiteX0" fmla="*/ 2138 w 1905043"/>
                <a:gd name="connsiteY0" fmla="*/ 683662 h 1175872"/>
                <a:gd name="connsiteX1" fmla="*/ 833319 w 1905043"/>
                <a:gd name="connsiteY1" fmla="*/ 24805 h 1175872"/>
                <a:gd name="connsiteX2" fmla="*/ 1905043 w 1905043"/>
                <a:gd name="connsiteY2" fmla="*/ 338082 h 1175872"/>
                <a:gd name="connsiteX3" fmla="*/ 1078561 w 1905043"/>
                <a:gd name="connsiteY3" fmla="*/ 1169595 h 1175872"/>
                <a:gd name="connsiteX4" fmla="*/ 2138 w 1905043"/>
                <a:gd name="connsiteY4" fmla="*/ 683662 h 1175872"/>
                <a:gd name="connsiteX0" fmla="*/ 2730 w 1905635"/>
                <a:gd name="connsiteY0" fmla="*/ 776858 h 1269344"/>
                <a:gd name="connsiteX1" fmla="*/ 806555 w 1905635"/>
                <a:gd name="connsiteY1" fmla="*/ 13521 h 1269344"/>
                <a:gd name="connsiteX2" fmla="*/ 1905635 w 1905635"/>
                <a:gd name="connsiteY2" fmla="*/ 431278 h 1269344"/>
                <a:gd name="connsiteX3" fmla="*/ 1079153 w 1905635"/>
                <a:gd name="connsiteY3" fmla="*/ 1262791 h 1269344"/>
                <a:gd name="connsiteX4" fmla="*/ 2730 w 1905635"/>
                <a:gd name="connsiteY4" fmla="*/ 776858 h 1269344"/>
                <a:gd name="connsiteX0" fmla="*/ 1223 w 1904128"/>
                <a:gd name="connsiteY0" fmla="*/ 1361897 h 1856523"/>
                <a:gd name="connsiteX1" fmla="*/ 886296 w 1904128"/>
                <a:gd name="connsiteY1" fmla="*/ 3263 h 1856523"/>
                <a:gd name="connsiteX2" fmla="*/ 1904128 w 1904128"/>
                <a:gd name="connsiteY2" fmla="*/ 1016317 h 1856523"/>
                <a:gd name="connsiteX3" fmla="*/ 1077646 w 1904128"/>
                <a:gd name="connsiteY3" fmla="*/ 1847830 h 1856523"/>
                <a:gd name="connsiteX4" fmla="*/ 1223 w 1904128"/>
                <a:gd name="connsiteY4" fmla="*/ 1361897 h 1856523"/>
                <a:gd name="connsiteX0" fmla="*/ 1431 w 2458485"/>
                <a:gd name="connsiteY0" fmla="*/ 1368610 h 1872481"/>
                <a:gd name="connsiteX1" fmla="*/ 886504 w 2458485"/>
                <a:gd name="connsiteY1" fmla="*/ 9976 h 1872481"/>
                <a:gd name="connsiteX2" fmla="*/ 2458485 w 2458485"/>
                <a:gd name="connsiteY2" fmla="*/ 822606 h 1872481"/>
                <a:gd name="connsiteX3" fmla="*/ 1077854 w 2458485"/>
                <a:gd name="connsiteY3" fmla="*/ 1854543 h 1872481"/>
                <a:gd name="connsiteX4" fmla="*/ 1431 w 2458485"/>
                <a:gd name="connsiteY4" fmla="*/ 1368610 h 1872481"/>
                <a:gd name="connsiteX0" fmla="*/ 1248 w 2458302"/>
                <a:gd name="connsiteY0" fmla="*/ 1368610 h 2142584"/>
                <a:gd name="connsiteX1" fmla="*/ 886321 w 2458302"/>
                <a:gd name="connsiteY1" fmla="*/ 9976 h 2142584"/>
                <a:gd name="connsiteX2" fmla="*/ 2458302 w 2458302"/>
                <a:gd name="connsiteY2" fmla="*/ 822606 h 2142584"/>
                <a:gd name="connsiteX3" fmla="*/ 1064291 w 2458302"/>
                <a:gd name="connsiteY3" fmla="*/ 2131721 h 2142584"/>
                <a:gd name="connsiteX4" fmla="*/ 1248 w 2458302"/>
                <a:gd name="connsiteY4" fmla="*/ 1368610 h 2142584"/>
                <a:gd name="connsiteX0" fmla="*/ 852 w 2753163"/>
                <a:gd name="connsiteY0" fmla="*/ 1462801 h 2151367"/>
                <a:gd name="connsiteX1" fmla="*/ 1181182 w 2753163"/>
                <a:gd name="connsiteY1" fmla="*/ 13027 h 2151367"/>
                <a:gd name="connsiteX2" fmla="*/ 2753163 w 2753163"/>
                <a:gd name="connsiteY2" fmla="*/ 825657 h 2151367"/>
                <a:gd name="connsiteX3" fmla="*/ 1359152 w 2753163"/>
                <a:gd name="connsiteY3" fmla="*/ 2134772 h 2151367"/>
                <a:gd name="connsiteX4" fmla="*/ 852 w 2753163"/>
                <a:gd name="connsiteY4" fmla="*/ 1462801 h 2151367"/>
                <a:gd name="connsiteX0" fmla="*/ 1803 w 2754114"/>
                <a:gd name="connsiteY0" fmla="*/ 1006931 h 1693335"/>
                <a:gd name="connsiteX1" fmla="*/ 1109873 w 2754114"/>
                <a:gd name="connsiteY1" fmla="*/ 43397 h 1693335"/>
                <a:gd name="connsiteX2" fmla="*/ 2754114 w 2754114"/>
                <a:gd name="connsiteY2" fmla="*/ 369787 h 1693335"/>
                <a:gd name="connsiteX3" fmla="*/ 1360103 w 2754114"/>
                <a:gd name="connsiteY3" fmla="*/ 1678902 h 1693335"/>
                <a:gd name="connsiteX4" fmla="*/ 1803 w 2754114"/>
                <a:gd name="connsiteY4" fmla="*/ 1006931 h 1693335"/>
                <a:gd name="connsiteX0" fmla="*/ 3722 w 2756033"/>
                <a:gd name="connsiteY0" fmla="*/ 1006931 h 1378152"/>
                <a:gd name="connsiteX1" fmla="*/ 1111792 w 2756033"/>
                <a:gd name="connsiteY1" fmla="*/ 43397 h 1378152"/>
                <a:gd name="connsiteX2" fmla="*/ 2756033 w 2756033"/>
                <a:gd name="connsiteY2" fmla="*/ 369787 h 1378152"/>
                <a:gd name="connsiteX3" fmla="*/ 1479862 w 2756033"/>
                <a:gd name="connsiteY3" fmla="*/ 1351649 h 1378152"/>
                <a:gd name="connsiteX4" fmla="*/ 3722 w 2756033"/>
                <a:gd name="connsiteY4" fmla="*/ 1006931 h 1378152"/>
                <a:gd name="connsiteX0" fmla="*/ 4779 w 2757090"/>
                <a:gd name="connsiteY0" fmla="*/ 1156322 h 1529748"/>
                <a:gd name="connsiteX1" fmla="*/ 1071803 w 2757090"/>
                <a:gd name="connsiteY1" fmla="*/ 24708 h 1529748"/>
                <a:gd name="connsiteX2" fmla="*/ 2757090 w 2757090"/>
                <a:gd name="connsiteY2" fmla="*/ 519178 h 1529748"/>
                <a:gd name="connsiteX3" fmla="*/ 1480919 w 2757090"/>
                <a:gd name="connsiteY3" fmla="*/ 1501040 h 1529748"/>
                <a:gd name="connsiteX4" fmla="*/ 4779 w 2757090"/>
                <a:gd name="connsiteY4" fmla="*/ 1156322 h 1529748"/>
                <a:gd name="connsiteX0" fmla="*/ 4439 w 2411582"/>
                <a:gd name="connsiteY0" fmla="*/ 1141715 h 1505119"/>
                <a:gd name="connsiteX1" fmla="*/ 1071463 w 2411582"/>
                <a:gd name="connsiteY1" fmla="*/ 10101 h 1505119"/>
                <a:gd name="connsiteX2" fmla="*/ 2411582 w 2411582"/>
                <a:gd name="connsiteY2" fmla="*/ 673000 h 1505119"/>
                <a:gd name="connsiteX3" fmla="*/ 1480579 w 2411582"/>
                <a:gd name="connsiteY3" fmla="*/ 1486433 h 1505119"/>
                <a:gd name="connsiteX4" fmla="*/ 4439 w 2411582"/>
                <a:gd name="connsiteY4" fmla="*/ 1141715 h 1505119"/>
                <a:gd name="connsiteX0" fmla="*/ 4463 w 2439024"/>
                <a:gd name="connsiteY0" fmla="*/ 1134808 h 1488983"/>
                <a:gd name="connsiteX1" fmla="*/ 1071487 w 2439024"/>
                <a:gd name="connsiteY1" fmla="*/ 3194 h 1488983"/>
                <a:gd name="connsiteX2" fmla="*/ 2439024 w 2439024"/>
                <a:gd name="connsiteY2" fmla="*/ 838729 h 1488983"/>
                <a:gd name="connsiteX3" fmla="*/ 1480603 w 2439024"/>
                <a:gd name="connsiteY3" fmla="*/ 1479526 h 1488983"/>
                <a:gd name="connsiteX4" fmla="*/ 4463 w 2439024"/>
                <a:gd name="connsiteY4" fmla="*/ 1134808 h 1488983"/>
                <a:gd name="connsiteX0" fmla="*/ 4540 w 2520863"/>
                <a:gd name="connsiteY0" fmla="*/ 1135555 h 1491092"/>
                <a:gd name="connsiteX1" fmla="*/ 1071564 w 2520863"/>
                <a:gd name="connsiteY1" fmla="*/ 3941 h 1491092"/>
                <a:gd name="connsiteX2" fmla="*/ 2520863 w 2520863"/>
                <a:gd name="connsiteY2" fmla="*/ 812140 h 1491092"/>
                <a:gd name="connsiteX3" fmla="*/ 1480680 w 2520863"/>
                <a:gd name="connsiteY3" fmla="*/ 1480273 h 1491092"/>
                <a:gd name="connsiteX4" fmla="*/ 4540 w 2520863"/>
                <a:gd name="connsiteY4" fmla="*/ 1135555 h 1491092"/>
                <a:gd name="connsiteX0" fmla="*/ 5481 w 2362713"/>
                <a:gd name="connsiteY0" fmla="*/ 1205196 h 1501805"/>
                <a:gd name="connsiteX1" fmla="*/ 913414 w 2362713"/>
                <a:gd name="connsiteY1" fmla="*/ 5571 h 1501805"/>
                <a:gd name="connsiteX2" fmla="*/ 2362713 w 2362713"/>
                <a:gd name="connsiteY2" fmla="*/ 813770 h 1501805"/>
                <a:gd name="connsiteX3" fmla="*/ 1322530 w 2362713"/>
                <a:gd name="connsiteY3" fmla="*/ 1481903 h 1501805"/>
                <a:gd name="connsiteX4" fmla="*/ 5481 w 2362713"/>
                <a:gd name="connsiteY4" fmla="*/ 1205196 h 1501805"/>
                <a:gd name="connsiteX0" fmla="*/ 5145 w 2412390"/>
                <a:gd name="connsiteY0" fmla="*/ 1167994 h 1495460"/>
                <a:gd name="connsiteX1" fmla="*/ 963091 w 2412390"/>
                <a:gd name="connsiteY1" fmla="*/ 4674 h 1495460"/>
                <a:gd name="connsiteX2" fmla="*/ 2412390 w 2412390"/>
                <a:gd name="connsiteY2" fmla="*/ 812873 h 1495460"/>
                <a:gd name="connsiteX3" fmla="*/ 1372207 w 2412390"/>
                <a:gd name="connsiteY3" fmla="*/ 1481006 h 1495460"/>
                <a:gd name="connsiteX4" fmla="*/ 5145 w 2412390"/>
                <a:gd name="connsiteY4" fmla="*/ 1167994 h 1495460"/>
                <a:gd name="connsiteX0" fmla="*/ 6921 w 2414166"/>
                <a:gd name="connsiteY0" fmla="*/ 1167994 h 1573413"/>
                <a:gd name="connsiteX1" fmla="*/ 964867 w 2414166"/>
                <a:gd name="connsiteY1" fmla="*/ 4674 h 1573413"/>
                <a:gd name="connsiteX2" fmla="*/ 2414166 w 2414166"/>
                <a:gd name="connsiteY2" fmla="*/ 812873 h 1573413"/>
                <a:gd name="connsiteX3" fmla="*/ 1446756 w 2414166"/>
                <a:gd name="connsiteY3" fmla="*/ 1562726 h 1573413"/>
                <a:gd name="connsiteX4" fmla="*/ 6921 w 2414166"/>
                <a:gd name="connsiteY4" fmla="*/ 1167994 h 1573413"/>
                <a:gd name="connsiteX0" fmla="*/ 6148 w 2413393"/>
                <a:gd name="connsiteY0" fmla="*/ 1258242 h 1664289"/>
                <a:gd name="connsiteX1" fmla="*/ 986730 w 2413393"/>
                <a:gd name="connsiteY1" fmla="*/ 4028 h 1664289"/>
                <a:gd name="connsiteX2" fmla="*/ 2413393 w 2413393"/>
                <a:gd name="connsiteY2" fmla="*/ 903121 h 1664289"/>
                <a:gd name="connsiteX3" fmla="*/ 1445983 w 2413393"/>
                <a:gd name="connsiteY3" fmla="*/ 1652974 h 1664289"/>
                <a:gd name="connsiteX4" fmla="*/ 6148 w 2413393"/>
                <a:gd name="connsiteY4" fmla="*/ 1258242 h 1664289"/>
                <a:gd name="connsiteX0" fmla="*/ 5757 w 2413002"/>
                <a:gd name="connsiteY0" fmla="*/ 1257169 h 1663216"/>
                <a:gd name="connsiteX1" fmla="*/ 986339 w 2413002"/>
                <a:gd name="connsiteY1" fmla="*/ 2955 h 1663216"/>
                <a:gd name="connsiteX2" fmla="*/ 2413002 w 2413002"/>
                <a:gd name="connsiteY2" fmla="*/ 902048 h 1663216"/>
                <a:gd name="connsiteX3" fmla="*/ 1445592 w 2413002"/>
                <a:gd name="connsiteY3" fmla="*/ 1651901 h 1663216"/>
                <a:gd name="connsiteX4" fmla="*/ 5757 w 2413002"/>
                <a:gd name="connsiteY4" fmla="*/ 1257169 h 1663216"/>
                <a:gd name="connsiteX0" fmla="*/ 4720 w 2411965"/>
                <a:gd name="connsiteY0" fmla="*/ 1103650 h 1508666"/>
                <a:gd name="connsiteX1" fmla="*/ 1021791 w 2411965"/>
                <a:gd name="connsiteY1" fmla="*/ 3889 h 1508666"/>
                <a:gd name="connsiteX2" fmla="*/ 2411965 w 2411965"/>
                <a:gd name="connsiteY2" fmla="*/ 748529 h 1508666"/>
                <a:gd name="connsiteX3" fmla="*/ 1444555 w 2411965"/>
                <a:gd name="connsiteY3" fmla="*/ 1498382 h 1508666"/>
                <a:gd name="connsiteX4" fmla="*/ 4720 w 2411965"/>
                <a:gd name="connsiteY4" fmla="*/ 1103650 h 1508666"/>
                <a:gd name="connsiteX0" fmla="*/ 4995 w 2380122"/>
                <a:gd name="connsiteY0" fmla="*/ 1136961 h 1560287"/>
                <a:gd name="connsiteX1" fmla="*/ 1022066 w 2380122"/>
                <a:gd name="connsiteY1" fmla="*/ 37200 h 1560287"/>
                <a:gd name="connsiteX2" fmla="*/ 2380122 w 2380122"/>
                <a:gd name="connsiteY2" fmla="*/ 436549 h 1560287"/>
                <a:gd name="connsiteX3" fmla="*/ 1444830 w 2380122"/>
                <a:gd name="connsiteY3" fmla="*/ 1531693 h 1560287"/>
                <a:gd name="connsiteX4" fmla="*/ 4995 w 2380122"/>
                <a:gd name="connsiteY4" fmla="*/ 1136961 h 1560287"/>
                <a:gd name="connsiteX0" fmla="*/ 5050 w 2430190"/>
                <a:gd name="connsiteY0" fmla="*/ 1130769 h 1551995"/>
                <a:gd name="connsiteX1" fmla="*/ 1022121 w 2430190"/>
                <a:gd name="connsiteY1" fmla="*/ 31008 h 1551995"/>
                <a:gd name="connsiteX2" fmla="*/ 2430190 w 2430190"/>
                <a:gd name="connsiteY2" fmla="*/ 466661 h 1551995"/>
                <a:gd name="connsiteX3" fmla="*/ 1444885 w 2430190"/>
                <a:gd name="connsiteY3" fmla="*/ 1525501 h 1551995"/>
                <a:gd name="connsiteX4" fmla="*/ 5050 w 2430190"/>
                <a:gd name="connsiteY4" fmla="*/ 1130769 h 1551995"/>
                <a:gd name="connsiteX0" fmla="*/ 5137 w 2507606"/>
                <a:gd name="connsiteY0" fmla="*/ 1118683 h 1534552"/>
                <a:gd name="connsiteX1" fmla="*/ 1022208 w 2507606"/>
                <a:gd name="connsiteY1" fmla="*/ 18922 h 1534552"/>
                <a:gd name="connsiteX2" fmla="*/ 2507606 w 2507606"/>
                <a:gd name="connsiteY2" fmla="*/ 549923 h 1534552"/>
                <a:gd name="connsiteX3" fmla="*/ 1444972 w 2507606"/>
                <a:gd name="connsiteY3" fmla="*/ 1513415 h 1534552"/>
                <a:gd name="connsiteX4" fmla="*/ 5137 w 2507606"/>
                <a:gd name="connsiteY4" fmla="*/ 1118683 h 1534552"/>
                <a:gd name="connsiteX0" fmla="*/ 5137 w 2507606"/>
                <a:gd name="connsiteY0" fmla="*/ 1122191 h 1538060"/>
                <a:gd name="connsiteX1" fmla="*/ 1022208 w 2507606"/>
                <a:gd name="connsiteY1" fmla="*/ 22430 h 1538060"/>
                <a:gd name="connsiteX2" fmla="*/ 2507606 w 2507606"/>
                <a:gd name="connsiteY2" fmla="*/ 553431 h 1538060"/>
                <a:gd name="connsiteX3" fmla="*/ 1444972 w 2507606"/>
                <a:gd name="connsiteY3" fmla="*/ 1516923 h 1538060"/>
                <a:gd name="connsiteX4" fmla="*/ 5137 w 2507606"/>
                <a:gd name="connsiteY4" fmla="*/ 1122191 h 1538060"/>
                <a:gd name="connsiteX0" fmla="*/ 5137 w 2508703"/>
                <a:gd name="connsiteY0" fmla="*/ 1122191 h 1538060"/>
                <a:gd name="connsiteX1" fmla="*/ 1022208 w 2508703"/>
                <a:gd name="connsiteY1" fmla="*/ 22430 h 1538060"/>
                <a:gd name="connsiteX2" fmla="*/ 2507606 w 2508703"/>
                <a:gd name="connsiteY2" fmla="*/ 553431 h 1538060"/>
                <a:gd name="connsiteX3" fmla="*/ 1444972 w 2508703"/>
                <a:gd name="connsiteY3" fmla="*/ 1516923 h 1538060"/>
                <a:gd name="connsiteX4" fmla="*/ 5137 w 2508703"/>
                <a:gd name="connsiteY4" fmla="*/ 1122191 h 1538060"/>
                <a:gd name="connsiteX0" fmla="*/ 7812 w 2511378"/>
                <a:gd name="connsiteY0" fmla="*/ 1154025 h 1569894"/>
                <a:gd name="connsiteX1" fmla="*/ 1024883 w 2511378"/>
                <a:gd name="connsiteY1" fmla="*/ 54264 h 1569894"/>
                <a:gd name="connsiteX2" fmla="*/ 2510281 w 2511378"/>
                <a:gd name="connsiteY2" fmla="*/ 585265 h 1569894"/>
                <a:gd name="connsiteX3" fmla="*/ 1447647 w 2511378"/>
                <a:gd name="connsiteY3" fmla="*/ 1548757 h 1569894"/>
                <a:gd name="connsiteX4" fmla="*/ 7812 w 2511378"/>
                <a:gd name="connsiteY4" fmla="*/ 1154025 h 1569894"/>
                <a:gd name="connsiteX0" fmla="*/ 7745 w 2511311"/>
                <a:gd name="connsiteY0" fmla="*/ 1117763 h 1533632"/>
                <a:gd name="connsiteX1" fmla="*/ 1024816 w 2511311"/>
                <a:gd name="connsiteY1" fmla="*/ 18002 h 1533632"/>
                <a:gd name="connsiteX2" fmla="*/ 2510214 w 2511311"/>
                <a:gd name="connsiteY2" fmla="*/ 549003 h 1533632"/>
                <a:gd name="connsiteX3" fmla="*/ 1447580 w 2511311"/>
                <a:gd name="connsiteY3" fmla="*/ 1512495 h 1533632"/>
                <a:gd name="connsiteX4" fmla="*/ 7745 w 2511311"/>
                <a:gd name="connsiteY4" fmla="*/ 1117763 h 1533632"/>
                <a:gd name="connsiteX0" fmla="*/ 7053 w 2510619"/>
                <a:gd name="connsiteY0" fmla="*/ 1146999 h 1562868"/>
                <a:gd name="connsiteX1" fmla="*/ 1024124 w 2510619"/>
                <a:gd name="connsiteY1" fmla="*/ 47238 h 1562868"/>
                <a:gd name="connsiteX2" fmla="*/ 2509522 w 2510619"/>
                <a:gd name="connsiteY2" fmla="*/ 578239 h 1562868"/>
                <a:gd name="connsiteX3" fmla="*/ 1446888 w 2510619"/>
                <a:gd name="connsiteY3" fmla="*/ 1541731 h 1562868"/>
                <a:gd name="connsiteX4" fmla="*/ 7053 w 2510619"/>
                <a:gd name="connsiteY4" fmla="*/ 1146999 h 1562868"/>
                <a:gd name="connsiteX0" fmla="*/ 5635 w 2431955"/>
                <a:gd name="connsiteY0" fmla="*/ 1102925 h 1534987"/>
                <a:gd name="connsiteX1" fmla="*/ 945480 w 2431955"/>
                <a:gd name="connsiteY1" fmla="*/ 21409 h 1534987"/>
                <a:gd name="connsiteX2" fmla="*/ 2430878 w 2431955"/>
                <a:gd name="connsiteY2" fmla="*/ 552410 h 1534987"/>
                <a:gd name="connsiteX3" fmla="*/ 1368244 w 2431955"/>
                <a:gd name="connsiteY3" fmla="*/ 1515902 h 1534987"/>
                <a:gd name="connsiteX4" fmla="*/ 5635 w 2431955"/>
                <a:gd name="connsiteY4" fmla="*/ 1102925 h 1534987"/>
                <a:gd name="connsiteX0" fmla="*/ 23783 w 2450103"/>
                <a:gd name="connsiteY0" fmla="*/ 1102925 h 1531119"/>
                <a:gd name="connsiteX1" fmla="*/ 963628 w 2450103"/>
                <a:gd name="connsiteY1" fmla="*/ 21409 h 1531119"/>
                <a:gd name="connsiteX2" fmla="*/ 2449026 w 2450103"/>
                <a:gd name="connsiteY2" fmla="*/ 552410 h 1531119"/>
                <a:gd name="connsiteX3" fmla="*/ 1386392 w 2450103"/>
                <a:gd name="connsiteY3" fmla="*/ 1515902 h 1531119"/>
                <a:gd name="connsiteX4" fmla="*/ 23783 w 2450103"/>
                <a:gd name="connsiteY4" fmla="*/ 1102925 h 1531119"/>
                <a:gd name="connsiteX0" fmla="*/ 3263 w 2429583"/>
                <a:gd name="connsiteY0" fmla="*/ 1102925 h 1535723"/>
                <a:gd name="connsiteX1" fmla="*/ 943108 w 2429583"/>
                <a:gd name="connsiteY1" fmla="*/ 21409 h 1535723"/>
                <a:gd name="connsiteX2" fmla="*/ 2428506 w 2429583"/>
                <a:gd name="connsiteY2" fmla="*/ 552410 h 1535723"/>
                <a:gd name="connsiteX3" fmla="*/ 1365872 w 2429583"/>
                <a:gd name="connsiteY3" fmla="*/ 1515902 h 1535723"/>
                <a:gd name="connsiteX4" fmla="*/ 3263 w 2429583"/>
                <a:gd name="connsiteY4" fmla="*/ 1102925 h 1535723"/>
                <a:gd name="connsiteX0" fmla="*/ 13600 w 2439920"/>
                <a:gd name="connsiteY0" fmla="*/ 1102925 h 1534985"/>
                <a:gd name="connsiteX1" fmla="*/ 953445 w 2439920"/>
                <a:gd name="connsiteY1" fmla="*/ 21409 h 1534985"/>
                <a:gd name="connsiteX2" fmla="*/ 2438843 w 2439920"/>
                <a:gd name="connsiteY2" fmla="*/ 552410 h 1534985"/>
                <a:gd name="connsiteX3" fmla="*/ 1376209 w 2439920"/>
                <a:gd name="connsiteY3" fmla="*/ 1515902 h 1534985"/>
                <a:gd name="connsiteX4" fmla="*/ 13600 w 2439920"/>
                <a:gd name="connsiteY4" fmla="*/ 1102925 h 1534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9920" h="1534985">
                  <a:moveTo>
                    <a:pt x="13600" y="1102925"/>
                  </a:moveTo>
                  <a:cubicBezTo>
                    <a:pt x="-102297" y="853883"/>
                    <a:pt x="549238" y="113161"/>
                    <a:pt x="953445" y="21409"/>
                  </a:cubicBezTo>
                  <a:cubicBezTo>
                    <a:pt x="1357652" y="-70343"/>
                    <a:pt x="2220689" y="137678"/>
                    <a:pt x="2438843" y="552410"/>
                  </a:cubicBezTo>
                  <a:cubicBezTo>
                    <a:pt x="2470899" y="1180864"/>
                    <a:pt x="1780416" y="1424150"/>
                    <a:pt x="1376209" y="1515902"/>
                  </a:cubicBezTo>
                  <a:cubicBezTo>
                    <a:pt x="972002" y="1607654"/>
                    <a:pt x="129497" y="1351967"/>
                    <a:pt x="13600" y="1102925"/>
                  </a:cubicBezTo>
                  <a:close/>
                </a:path>
              </a:pathLst>
            </a:custGeom>
            <a:solidFill>
              <a:schemeClr val="accent5">
                <a:alpha val="38824"/>
              </a:schemeClr>
            </a:solidFill>
            <a:ln>
              <a:noFill/>
            </a:ln>
            <a:effectLst>
              <a:softEdge rad="213659"/>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98" dirty="0">
                <a:ln w="0"/>
                <a:solidFill>
                  <a:schemeClr val="tx1"/>
                </a:solidFill>
                <a:effectLst>
                  <a:outerShdw blurRad="38100" dist="19050" dir="2700000" algn="tl" rotWithShape="0">
                    <a:schemeClr val="dk1">
                      <a:alpha val="40000"/>
                    </a:schemeClr>
                  </a:outerShdw>
                </a:effectLst>
              </a:endParaRPr>
            </a:p>
          </p:txBody>
        </p:sp>
        <p:grpSp>
          <p:nvGrpSpPr>
            <p:cNvPr id="75" name="Group 74">
              <a:extLst>
                <a:ext uri="{FF2B5EF4-FFF2-40B4-BE49-F238E27FC236}">
                  <a16:creationId xmlns:a16="http://schemas.microsoft.com/office/drawing/2014/main" id="{790A852B-B621-1B59-595C-D43D2CF8B7D0}"/>
                </a:ext>
              </a:extLst>
            </p:cNvPr>
            <p:cNvGrpSpPr/>
            <p:nvPr/>
          </p:nvGrpSpPr>
          <p:grpSpPr>
            <a:xfrm>
              <a:off x="-48489" y="-123522"/>
              <a:ext cx="6770508" cy="4119249"/>
              <a:chOff x="-48489" y="-123522"/>
              <a:chExt cx="6770508" cy="4119249"/>
            </a:xfrm>
          </p:grpSpPr>
          <p:grpSp>
            <p:nvGrpSpPr>
              <p:cNvPr id="74" name="Group 73">
                <a:extLst>
                  <a:ext uri="{FF2B5EF4-FFF2-40B4-BE49-F238E27FC236}">
                    <a16:creationId xmlns:a16="http://schemas.microsoft.com/office/drawing/2014/main" id="{149EFF68-C838-93A0-B3EF-205F0044152C}"/>
                  </a:ext>
                </a:extLst>
              </p:cNvPr>
              <p:cNvGrpSpPr/>
              <p:nvPr/>
            </p:nvGrpSpPr>
            <p:grpSpPr>
              <a:xfrm>
                <a:off x="-48489" y="-123522"/>
                <a:ext cx="6756463" cy="4119249"/>
                <a:chOff x="-48489" y="-103202"/>
                <a:chExt cx="6756463" cy="4119249"/>
              </a:xfrm>
            </p:grpSpPr>
            <p:grpSp>
              <p:nvGrpSpPr>
                <p:cNvPr id="37" name="Group 36">
                  <a:extLst>
                    <a:ext uri="{FF2B5EF4-FFF2-40B4-BE49-F238E27FC236}">
                      <a16:creationId xmlns:a16="http://schemas.microsoft.com/office/drawing/2014/main" id="{8426D255-4BC2-8B3D-1372-4A17851F1E6D}"/>
                    </a:ext>
                  </a:extLst>
                </p:cNvPr>
                <p:cNvGrpSpPr/>
                <p:nvPr/>
              </p:nvGrpSpPr>
              <p:grpSpPr>
                <a:xfrm>
                  <a:off x="-48489" y="-103202"/>
                  <a:ext cx="6756463" cy="4061909"/>
                  <a:chOff x="156718" y="-40138"/>
                  <a:chExt cx="6236200" cy="4061909"/>
                </a:xfrm>
              </p:grpSpPr>
              <p:graphicFrame>
                <p:nvGraphicFramePr>
                  <p:cNvPr id="21" name="Chart 20">
                    <a:extLst>
                      <a:ext uri="{FF2B5EF4-FFF2-40B4-BE49-F238E27FC236}">
                        <a16:creationId xmlns:a16="http://schemas.microsoft.com/office/drawing/2014/main" id="{414BB036-6F31-7E7A-834B-5EF3116D824D}"/>
                      </a:ext>
                    </a:extLst>
                  </p:cNvPr>
                  <p:cNvGraphicFramePr/>
                  <p:nvPr/>
                </p:nvGraphicFramePr>
                <p:xfrm>
                  <a:off x="358617" y="-40138"/>
                  <a:ext cx="6034301" cy="4061909"/>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picture containing reef, art, colorfulness, plant&#10;&#10;Description automatically generated">
                    <a:extLst>
                      <a:ext uri="{FF2B5EF4-FFF2-40B4-BE49-F238E27FC236}">
                        <a16:creationId xmlns:a16="http://schemas.microsoft.com/office/drawing/2014/main" id="{E6E1F5C3-8220-D1B4-2878-34B580059420}"/>
                      </a:ext>
                    </a:extLst>
                  </p:cNvPr>
                  <p:cNvPicPr>
                    <a:picLocks noChangeAspect="1"/>
                  </p:cNvPicPr>
                  <p:nvPr/>
                </p:nvPicPr>
                <p:blipFill>
                  <a:blip r:embed="rId3"/>
                  <a:stretch>
                    <a:fillRect/>
                  </a:stretch>
                </p:blipFill>
                <p:spPr>
                  <a:xfrm>
                    <a:off x="4113259" y="356559"/>
                    <a:ext cx="1113130" cy="1256349"/>
                  </a:xfrm>
                  <a:prstGeom prst="rect">
                    <a:avLst/>
                  </a:prstGeom>
                  <a:effectLst>
                    <a:outerShdw blurRad="63948" dist="25400" dir="2700000" algn="tl" rotWithShape="0">
                      <a:prstClr val="black">
                        <a:alpha val="24968"/>
                      </a:prstClr>
                    </a:outerShdw>
                  </a:effectLst>
                </p:spPr>
              </p:pic>
              <p:pic>
                <p:nvPicPr>
                  <p:cNvPr id="6" name="Picture 5" descr="A picture containing reef, art&#10;&#10;Description automatically generated">
                    <a:extLst>
                      <a:ext uri="{FF2B5EF4-FFF2-40B4-BE49-F238E27FC236}">
                        <a16:creationId xmlns:a16="http://schemas.microsoft.com/office/drawing/2014/main" id="{2F71E813-492B-33D5-4C9B-EEE53AC928C2}"/>
                      </a:ext>
                    </a:extLst>
                  </p:cNvPr>
                  <p:cNvPicPr>
                    <a:picLocks noChangeAspect="1"/>
                  </p:cNvPicPr>
                  <p:nvPr/>
                </p:nvPicPr>
                <p:blipFill>
                  <a:blip r:embed="rId4"/>
                  <a:stretch>
                    <a:fillRect/>
                  </a:stretch>
                </p:blipFill>
                <p:spPr>
                  <a:xfrm>
                    <a:off x="3252634" y="844790"/>
                    <a:ext cx="1026673" cy="1181968"/>
                  </a:xfrm>
                  <a:prstGeom prst="rect">
                    <a:avLst/>
                  </a:prstGeom>
                  <a:effectLst>
                    <a:outerShdw blurRad="63948" dist="25400" dir="2700000" algn="tl" rotWithShape="0">
                      <a:prstClr val="black">
                        <a:alpha val="24968"/>
                      </a:prstClr>
                    </a:outerShdw>
                  </a:effectLst>
                </p:spPr>
              </p:pic>
              <p:pic>
                <p:nvPicPr>
                  <p:cNvPr id="7" name="Picture 6" descr="A picture containing art, graphics, graphic design, colorfulness&#10;&#10;Description automatically generated">
                    <a:extLst>
                      <a:ext uri="{FF2B5EF4-FFF2-40B4-BE49-F238E27FC236}">
                        <a16:creationId xmlns:a16="http://schemas.microsoft.com/office/drawing/2014/main" id="{22624A6E-B318-1538-662D-0664C6733413}"/>
                      </a:ext>
                    </a:extLst>
                  </p:cNvPr>
                  <p:cNvPicPr>
                    <a:picLocks noChangeAspect="1"/>
                  </p:cNvPicPr>
                  <p:nvPr/>
                </p:nvPicPr>
                <p:blipFill>
                  <a:blip r:embed="rId5"/>
                  <a:stretch>
                    <a:fillRect/>
                  </a:stretch>
                </p:blipFill>
                <p:spPr>
                  <a:xfrm>
                    <a:off x="2308583" y="1435774"/>
                    <a:ext cx="1045464" cy="902208"/>
                  </a:xfrm>
                  <a:prstGeom prst="rect">
                    <a:avLst/>
                  </a:prstGeom>
                  <a:effectLst>
                    <a:outerShdw blurRad="63948" dist="25400" dir="2700000" algn="tl" rotWithShape="0">
                      <a:prstClr val="black">
                        <a:alpha val="24968"/>
                      </a:prstClr>
                    </a:outerShdw>
                  </a:effectLst>
                </p:spPr>
              </p:pic>
              <p:pic>
                <p:nvPicPr>
                  <p:cNvPr id="16" name="Picture 15" descr="A picture containing art&#10;&#10;Description automatically generated with low confidence">
                    <a:extLst>
                      <a:ext uri="{FF2B5EF4-FFF2-40B4-BE49-F238E27FC236}">
                        <a16:creationId xmlns:a16="http://schemas.microsoft.com/office/drawing/2014/main" id="{28F88B53-7227-86D0-1793-60787E8EBDEA}"/>
                      </a:ext>
                    </a:extLst>
                  </p:cNvPr>
                  <p:cNvPicPr>
                    <a:picLocks noChangeAspect="1"/>
                  </p:cNvPicPr>
                  <p:nvPr/>
                </p:nvPicPr>
                <p:blipFill>
                  <a:blip r:embed="rId6"/>
                  <a:stretch>
                    <a:fillRect/>
                  </a:stretch>
                </p:blipFill>
                <p:spPr>
                  <a:xfrm>
                    <a:off x="984256" y="2541670"/>
                    <a:ext cx="890016" cy="790956"/>
                  </a:xfrm>
                  <a:prstGeom prst="rect">
                    <a:avLst/>
                  </a:prstGeom>
                  <a:effectLst>
                    <a:outerShdw blurRad="63948" dist="25400" dir="2700000" algn="tl" rotWithShape="0">
                      <a:prstClr val="black">
                        <a:alpha val="24968"/>
                      </a:prstClr>
                    </a:outerShdw>
                  </a:effectLst>
                </p:spPr>
              </p:pic>
              <p:pic>
                <p:nvPicPr>
                  <p:cNvPr id="17" name="Picture 16" descr="A picture containing art&#10;&#10;Description automatically generated with low confidence">
                    <a:extLst>
                      <a:ext uri="{FF2B5EF4-FFF2-40B4-BE49-F238E27FC236}">
                        <a16:creationId xmlns:a16="http://schemas.microsoft.com/office/drawing/2014/main" id="{F1CD7BC7-E07B-0F32-E07B-905B0E3A16AE}"/>
                      </a:ext>
                    </a:extLst>
                  </p:cNvPr>
                  <p:cNvPicPr>
                    <a:picLocks noChangeAspect="1"/>
                  </p:cNvPicPr>
                  <p:nvPr/>
                </p:nvPicPr>
                <p:blipFill>
                  <a:blip r:embed="rId7"/>
                  <a:stretch>
                    <a:fillRect/>
                  </a:stretch>
                </p:blipFill>
                <p:spPr>
                  <a:xfrm>
                    <a:off x="563029" y="3339280"/>
                    <a:ext cx="518160" cy="280416"/>
                  </a:xfrm>
                  <a:prstGeom prst="rect">
                    <a:avLst/>
                  </a:prstGeom>
                  <a:effectLst>
                    <a:outerShdw blurRad="63948" dist="25400" dir="2700000" algn="tl" rotWithShape="0">
                      <a:prstClr val="black">
                        <a:alpha val="24968"/>
                      </a:prstClr>
                    </a:outerShdw>
                  </a:effectLst>
                </p:spPr>
              </p:pic>
              <p:pic>
                <p:nvPicPr>
                  <p:cNvPr id="18" name="Picture 17">
                    <a:extLst>
                      <a:ext uri="{FF2B5EF4-FFF2-40B4-BE49-F238E27FC236}">
                        <a16:creationId xmlns:a16="http://schemas.microsoft.com/office/drawing/2014/main" id="{A922FF4A-3678-3909-42D9-A39654D4EBC8}"/>
                      </a:ext>
                    </a:extLst>
                  </p:cNvPr>
                  <p:cNvPicPr>
                    <a:picLocks noChangeAspect="1"/>
                  </p:cNvPicPr>
                  <p:nvPr/>
                </p:nvPicPr>
                <p:blipFill rotWithShape="1">
                  <a:blip r:embed="rId8"/>
                  <a:srcRect l="19844" t="5903" r="20634" b="25467"/>
                  <a:stretch/>
                </p:blipFill>
                <p:spPr>
                  <a:xfrm>
                    <a:off x="5052851" y="192638"/>
                    <a:ext cx="1027576" cy="744198"/>
                  </a:xfrm>
                  <a:prstGeom prst="rect">
                    <a:avLst/>
                  </a:prstGeom>
                  <a:effectLst>
                    <a:outerShdw blurRad="63948" dist="25400" dir="2700000" algn="tl" rotWithShape="0">
                      <a:prstClr val="black">
                        <a:alpha val="24968"/>
                      </a:prstClr>
                    </a:outerShdw>
                  </a:effectLst>
                </p:spPr>
              </p:pic>
              <p:pic>
                <p:nvPicPr>
                  <p:cNvPr id="20" name="Picture 19" descr="A picture containing art&#10;&#10;Description automatically generated with low confidence">
                    <a:extLst>
                      <a:ext uri="{FF2B5EF4-FFF2-40B4-BE49-F238E27FC236}">
                        <a16:creationId xmlns:a16="http://schemas.microsoft.com/office/drawing/2014/main" id="{99A61A4E-B2B5-2527-FA2E-6F84C3C401ED}"/>
                      </a:ext>
                    </a:extLst>
                  </p:cNvPr>
                  <p:cNvPicPr>
                    <a:picLocks noChangeAspect="1"/>
                  </p:cNvPicPr>
                  <p:nvPr/>
                </p:nvPicPr>
                <p:blipFill>
                  <a:blip r:embed="rId9"/>
                  <a:stretch>
                    <a:fillRect/>
                  </a:stretch>
                </p:blipFill>
                <p:spPr>
                  <a:xfrm>
                    <a:off x="1756278" y="2033211"/>
                    <a:ext cx="893064" cy="995172"/>
                  </a:xfrm>
                  <a:prstGeom prst="rect">
                    <a:avLst/>
                  </a:prstGeom>
                  <a:effectLst>
                    <a:outerShdw blurRad="63948" dist="25400" dir="2700000" algn="tl" rotWithShape="0">
                      <a:prstClr val="black">
                        <a:alpha val="24968"/>
                      </a:prstClr>
                    </a:outerShdw>
                  </a:effectLst>
                </p:spPr>
              </p:pic>
              <p:sp>
                <p:nvSpPr>
                  <p:cNvPr id="23" name="TextBox 22">
                    <a:extLst>
                      <a:ext uri="{FF2B5EF4-FFF2-40B4-BE49-F238E27FC236}">
                        <a16:creationId xmlns:a16="http://schemas.microsoft.com/office/drawing/2014/main" id="{E49B67DE-9F76-23B9-A81A-7838D66AECC1}"/>
                      </a:ext>
                    </a:extLst>
                  </p:cNvPr>
                  <p:cNvSpPr txBox="1"/>
                  <p:nvPr/>
                </p:nvSpPr>
                <p:spPr>
                  <a:xfrm rot="16200000">
                    <a:off x="58184" y="491109"/>
                    <a:ext cx="740162" cy="211293"/>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length [m]</a:t>
                    </a:r>
                  </a:p>
                </p:txBody>
              </p:sp>
              <p:sp>
                <p:nvSpPr>
                  <p:cNvPr id="24" name="TextBox 23">
                    <a:extLst>
                      <a:ext uri="{FF2B5EF4-FFF2-40B4-BE49-F238E27FC236}">
                        <a16:creationId xmlns:a16="http://schemas.microsoft.com/office/drawing/2014/main" id="{3D91E749-1BF4-6AC1-4C85-5AC81824F951}"/>
                      </a:ext>
                    </a:extLst>
                  </p:cNvPr>
                  <p:cNvSpPr txBox="1"/>
                  <p:nvPr/>
                </p:nvSpPr>
                <p:spPr>
                  <a:xfrm>
                    <a:off x="156718" y="3583026"/>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-10</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BFFAB505-1501-9E29-9E1F-C185CD0A2053}"/>
                      </a:ext>
                    </a:extLst>
                  </p:cNvPr>
                  <p:cNvSpPr txBox="1"/>
                  <p:nvPr/>
                </p:nvSpPr>
                <p:spPr>
                  <a:xfrm>
                    <a:off x="156718" y="54772"/>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-6</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TextBox 25">
                    <a:extLst>
                      <a:ext uri="{FF2B5EF4-FFF2-40B4-BE49-F238E27FC236}">
                        <a16:creationId xmlns:a16="http://schemas.microsoft.com/office/drawing/2014/main" id="{1DF79755-C974-276E-F2A2-0D09701478AB}"/>
                      </a:ext>
                    </a:extLst>
                  </p:cNvPr>
                  <p:cNvSpPr txBox="1"/>
                  <p:nvPr/>
                </p:nvSpPr>
                <p:spPr>
                  <a:xfrm>
                    <a:off x="156718" y="936835"/>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-7</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D9FC3CB0-6840-0513-55FA-7FAE32F2D28F}"/>
                      </a:ext>
                    </a:extLst>
                  </p:cNvPr>
                  <p:cNvSpPr txBox="1"/>
                  <p:nvPr/>
                </p:nvSpPr>
                <p:spPr>
                  <a:xfrm>
                    <a:off x="156718" y="1818898"/>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-8</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TextBox 27">
                    <a:extLst>
                      <a:ext uri="{FF2B5EF4-FFF2-40B4-BE49-F238E27FC236}">
                        <a16:creationId xmlns:a16="http://schemas.microsoft.com/office/drawing/2014/main" id="{3C592CA1-4B9D-0CEB-DE7C-F6A69236307C}"/>
                      </a:ext>
                    </a:extLst>
                  </p:cNvPr>
                  <p:cNvSpPr txBox="1"/>
                  <p:nvPr/>
                </p:nvSpPr>
                <p:spPr>
                  <a:xfrm>
                    <a:off x="156718" y="2700961"/>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-9</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TextBox 28">
                    <a:extLst>
                      <a:ext uri="{FF2B5EF4-FFF2-40B4-BE49-F238E27FC236}">
                        <a16:creationId xmlns:a16="http://schemas.microsoft.com/office/drawing/2014/main" id="{33DECFA5-5AE3-32C7-AA5D-CBA5AA717E02}"/>
                      </a:ext>
                    </a:extLst>
                  </p:cNvPr>
                  <p:cNvSpPr txBox="1"/>
                  <p:nvPr/>
                </p:nvSpPr>
                <p:spPr>
                  <a:xfrm>
                    <a:off x="1006589" y="3765723"/>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-15</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B7AE6281-ECBF-02C5-7660-BA7BDD5D6A8C}"/>
                      </a:ext>
                    </a:extLst>
                  </p:cNvPr>
                  <p:cNvSpPr txBox="1"/>
                  <p:nvPr/>
                </p:nvSpPr>
                <p:spPr>
                  <a:xfrm>
                    <a:off x="3765971"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-3</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30">
                    <a:extLst>
                      <a:ext uri="{FF2B5EF4-FFF2-40B4-BE49-F238E27FC236}">
                        <a16:creationId xmlns:a16="http://schemas.microsoft.com/office/drawing/2014/main" id="{D4CD6CBE-F5F6-5DE7-8166-97A884184628}"/>
                      </a:ext>
                    </a:extLst>
                  </p:cNvPr>
                  <p:cNvSpPr txBox="1"/>
                  <p:nvPr/>
                </p:nvSpPr>
                <p:spPr>
                  <a:xfrm>
                    <a:off x="3075454"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-6</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TextBox 31">
                    <a:extLst>
                      <a:ext uri="{FF2B5EF4-FFF2-40B4-BE49-F238E27FC236}">
                        <a16:creationId xmlns:a16="http://schemas.microsoft.com/office/drawing/2014/main" id="{72488A7A-9905-036E-D421-CA0C62EB64C4}"/>
                      </a:ext>
                    </a:extLst>
                  </p:cNvPr>
                  <p:cNvSpPr txBox="1"/>
                  <p:nvPr/>
                </p:nvSpPr>
                <p:spPr>
                  <a:xfrm>
                    <a:off x="2390103" y="3765723"/>
                    <a:ext cx="337381"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-9</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TextBox 32">
                    <a:extLst>
                      <a:ext uri="{FF2B5EF4-FFF2-40B4-BE49-F238E27FC236}">
                        <a16:creationId xmlns:a16="http://schemas.microsoft.com/office/drawing/2014/main" id="{2790E733-51BE-1221-7EBD-864E1B773089}"/>
                      </a:ext>
                    </a:extLst>
                  </p:cNvPr>
                  <p:cNvSpPr txBox="1"/>
                  <p:nvPr/>
                </p:nvSpPr>
                <p:spPr>
                  <a:xfrm>
                    <a:off x="1693180" y="3765723"/>
                    <a:ext cx="386097"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-12</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TextBox 33">
                    <a:extLst>
                      <a:ext uri="{FF2B5EF4-FFF2-40B4-BE49-F238E27FC236}">
                        <a16:creationId xmlns:a16="http://schemas.microsoft.com/office/drawing/2014/main" id="{E95603FF-012D-E64B-3191-AB924E4909A4}"/>
                      </a:ext>
                    </a:extLst>
                  </p:cNvPr>
                  <p:cNvSpPr txBox="1"/>
                  <p:nvPr/>
                </p:nvSpPr>
                <p:spPr>
                  <a:xfrm>
                    <a:off x="5137381" y="3765723"/>
                    <a:ext cx="303949"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3</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TextBox 34">
                    <a:extLst>
                      <a:ext uri="{FF2B5EF4-FFF2-40B4-BE49-F238E27FC236}">
                        <a16:creationId xmlns:a16="http://schemas.microsoft.com/office/drawing/2014/main" id="{1C9ECC6E-2A82-6EA6-5A9D-77F9D903C8C8}"/>
                      </a:ext>
                    </a:extLst>
                  </p:cNvPr>
                  <p:cNvSpPr txBox="1"/>
                  <p:nvPr/>
                </p:nvSpPr>
                <p:spPr>
                  <a:xfrm>
                    <a:off x="4451322" y="3765723"/>
                    <a:ext cx="303949"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10</a:t>
                    </a:r>
                    <a:r>
                      <a:rPr lang="en-GB" sz="1704" baseline="30000" dirty="0">
                        <a:latin typeface="Helvetica Neue" panose="02000503000000020004" pitchFamily="2" charset="0"/>
                        <a:ea typeface="Helvetica Neue" panose="02000503000000020004" pitchFamily="2" charset="0"/>
                        <a:cs typeface="Helvetica Neue" panose="02000503000000020004" pitchFamily="2" charset="0"/>
                      </a:rPr>
                      <a:t>0</a:t>
                    </a:r>
                    <a:endParaRPr lang="en-GB" sz="170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TextBox 35">
                    <a:extLst>
                      <a:ext uri="{FF2B5EF4-FFF2-40B4-BE49-F238E27FC236}">
                        <a16:creationId xmlns:a16="http://schemas.microsoft.com/office/drawing/2014/main" id="{48B17C4E-F783-E1B2-7607-78A3D8AF4DB4}"/>
                      </a:ext>
                    </a:extLst>
                  </p:cNvPr>
                  <p:cNvSpPr txBox="1"/>
                  <p:nvPr/>
                </p:nvSpPr>
                <p:spPr>
                  <a:xfrm>
                    <a:off x="5550743" y="3765723"/>
                    <a:ext cx="528423" cy="228920"/>
                  </a:xfrm>
                  <a:prstGeom prst="rect">
                    <a:avLst/>
                  </a:prstGeom>
                  <a:noFill/>
                </p:spPr>
                <p:txBody>
                  <a:bodyPr wrap="none" rtlCol="0">
                    <a:spAutoFit/>
                  </a:bodyPr>
                  <a:lstStyle/>
                  <a:p>
                    <a:r>
                      <a:rPr lang="en-GB" sz="1704" dirty="0">
                        <a:latin typeface="Helvetica Neue" panose="02000503000000020004" pitchFamily="2" charset="0"/>
                        <a:ea typeface="Helvetica Neue" panose="02000503000000020004" pitchFamily="2" charset="0"/>
                        <a:cs typeface="Helvetica Neue" panose="02000503000000020004" pitchFamily="2" charset="0"/>
                      </a:rPr>
                      <a:t>time [s]</a:t>
                    </a:r>
                  </a:p>
                </p:txBody>
              </p:sp>
            </p:grpSp>
            <p:sp>
              <p:nvSpPr>
                <p:cNvPr id="38" name="TextBox 37">
                  <a:extLst>
                    <a:ext uri="{FF2B5EF4-FFF2-40B4-BE49-F238E27FC236}">
                      <a16:creationId xmlns:a16="http://schemas.microsoft.com/office/drawing/2014/main" id="{FD2A0B38-A82F-408E-9EB7-C78CE4525545}"/>
                    </a:ext>
                  </a:extLst>
                </p:cNvPr>
                <p:cNvSpPr txBox="1"/>
                <p:nvPr/>
              </p:nvSpPr>
              <p:spPr>
                <a:xfrm>
                  <a:off x="863507" y="3817925"/>
                  <a:ext cx="460738"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femto-</a:t>
                  </a:r>
                </a:p>
              </p:txBody>
            </p:sp>
            <p:sp>
              <p:nvSpPr>
                <p:cNvPr id="39" name="TextBox 38">
                  <a:extLst>
                    <a:ext uri="{FF2B5EF4-FFF2-40B4-BE49-F238E27FC236}">
                      <a16:creationId xmlns:a16="http://schemas.microsoft.com/office/drawing/2014/main" id="{8B5EF3DF-6383-8A94-41A0-C89297790D70}"/>
                    </a:ext>
                  </a:extLst>
                </p:cNvPr>
                <p:cNvSpPr txBox="1"/>
                <p:nvPr/>
              </p:nvSpPr>
              <p:spPr>
                <a:xfrm>
                  <a:off x="1626644" y="3817925"/>
                  <a:ext cx="386226"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pico-</a:t>
                  </a:r>
                </a:p>
              </p:txBody>
            </p:sp>
            <p:sp>
              <p:nvSpPr>
                <p:cNvPr id="40" name="TextBox 39">
                  <a:extLst>
                    <a:ext uri="{FF2B5EF4-FFF2-40B4-BE49-F238E27FC236}">
                      <a16:creationId xmlns:a16="http://schemas.microsoft.com/office/drawing/2014/main" id="{D11609FA-B1DC-58A9-48D6-08FDF2FCA5A7}"/>
                    </a:ext>
                  </a:extLst>
                </p:cNvPr>
                <p:cNvSpPr txBox="1"/>
                <p:nvPr/>
              </p:nvSpPr>
              <p:spPr>
                <a:xfrm>
                  <a:off x="2374956" y="3817925"/>
                  <a:ext cx="418307"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nano-</a:t>
                  </a:r>
                </a:p>
              </p:txBody>
            </p:sp>
            <p:sp>
              <p:nvSpPr>
                <p:cNvPr id="41" name="TextBox 40">
                  <a:extLst>
                    <a:ext uri="{FF2B5EF4-FFF2-40B4-BE49-F238E27FC236}">
                      <a16:creationId xmlns:a16="http://schemas.microsoft.com/office/drawing/2014/main" id="{34339020-5309-980E-0A45-3FEDF73FE3F5}"/>
                    </a:ext>
                  </a:extLst>
                </p:cNvPr>
                <p:cNvSpPr txBox="1"/>
                <p:nvPr/>
              </p:nvSpPr>
              <p:spPr>
                <a:xfrm>
                  <a:off x="3103540" y="3817925"/>
                  <a:ext cx="452459"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micro-</a:t>
                  </a:r>
                </a:p>
              </p:txBody>
            </p:sp>
            <p:sp>
              <p:nvSpPr>
                <p:cNvPr id="42" name="TextBox 41">
                  <a:extLst>
                    <a:ext uri="{FF2B5EF4-FFF2-40B4-BE49-F238E27FC236}">
                      <a16:creationId xmlns:a16="http://schemas.microsoft.com/office/drawing/2014/main" id="{996CF45B-0911-109F-020D-D7DC8F258312}"/>
                    </a:ext>
                  </a:extLst>
                </p:cNvPr>
                <p:cNvSpPr txBox="1"/>
                <p:nvPr/>
              </p:nvSpPr>
              <p:spPr>
                <a:xfrm>
                  <a:off x="3894017" y="3817925"/>
                  <a:ext cx="365528" cy="198122"/>
                </a:xfrm>
                <a:prstGeom prst="rect">
                  <a:avLst/>
                </a:prstGeom>
                <a:noFill/>
              </p:spPr>
              <p:txBody>
                <a:bodyPr wrap="none" rtlCol="0">
                  <a:spAutoFit/>
                </a:bodyPr>
                <a:lstStyle/>
                <a:p>
                  <a:r>
                    <a:rPr lang="en-GB" sz="1394" i="1" dirty="0">
                      <a:latin typeface="Helvetica Neue" panose="02000503000000020004" pitchFamily="2" charset="0"/>
                      <a:ea typeface="Helvetica Neue" panose="02000503000000020004" pitchFamily="2" charset="0"/>
                      <a:cs typeface="Helvetica Neue" panose="02000503000000020004" pitchFamily="2" charset="0"/>
                    </a:rPr>
                    <a:t>milli-</a:t>
                  </a:r>
                </a:p>
              </p:txBody>
            </p:sp>
          </p:grpSp>
          <p:sp>
            <p:nvSpPr>
              <p:cNvPr id="43" name="TextBox 42">
                <a:extLst>
                  <a:ext uri="{FF2B5EF4-FFF2-40B4-BE49-F238E27FC236}">
                    <a16:creationId xmlns:a16="http://schemas.microsoft.com/office/drawing/2014/main" id="{20A00CEF-0E93-68DE-D99A-A944A426FD80}"/>
                  </a:ext>
                </a:extLst>
              </p:cNvPr>
              <p:cNvSpPr txBox="1"/>
              <p:nvPr/>
            </p:nvSpPr>
            <p:spPr>
              <a:xfrm>
                <a:off x="743585" y="3396002"/>
                <a:ext cx="634601" cy="198122"/>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O-H bond</a:t>
                </a:r>
              </a:p>
            </p:txBody>
          </p:sp>
          <p:sp>
            <p:nvSpPr>
              <p:cNvPr id="44" name="TextBox 43">
                <a:extLst>
                  <a:ext uri="{FF2B5EF4-FFF2-40B4-BE49-F238E27FC236}">
                    <a16:creationId xmlns:a16="http://schemas.microsoft.com/office/drawing/2014/main" id="{8A68B3B7-AD34-9AA9-7C4D-B5AFE2FE5671}"/>
                  </a:ext>
                </a:extLst>
              </p:cNvPr>
              <p:cNvSpPr txBox="1"/>
              <p:nvPr/>
            </p:nvSpPr>
            <p:spPr>
              <a:xfrm>
                <a:off x="1178930" y="3113432"/>
                <a:ext cx="523868" cy="198122"/>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glucose</a:t>
                </a:r>
              </a:p>
            </p:txBody>
          </p:sp>
          <p:sp>
            <p:nvSpPr>
              <p:cNvPr id="45" name="TextBox 44">
                <a:extLst>
                  <a:ext uri="{FF2B5EF4-FFF2-40B4-BE49-F238E27FC236}">
                    <a16:creationId xmlns:a16="http://schemas.microsoft.com/office/drawing/2014/main" id="{ABA8CA2C-2225-C21D-053A-F93EFAA490D3}"/>
                  </a:ext>
                </a:extLst>
              </p:cNvPr>
              <p:cNvSpPr txBox="1"/>
              <p:nvPr/>
            </p:nvSpPr>
            <p:spPr>
              <a:xfrm>
                <a:off x="2205222" y="2691234"/>
                <a:ext cx="447285" cy="198122"/>
              </a:xfrm>
              <a:prstGeom prst="rect">
                <a:avLst/>
              </a:prstGeom>
              <a:noFill/>
            </p:spPr>
            <p:txBody>
              <a:bodyPr wrap="none" rtlCol="0">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insulin</a:t>
                </a:r>
              </a:p>
            </p:txBody>
          </p:sp>
          <p:sp>
            <p:nvSpPr>
              <p:cNvPr id="46" name="TextBox 45">
                <a:extLst>
                  <a:ext uri="{FF2B5EF4-FFF2-40B4-BE49-F238E27FC236}">
                    <a16:creationId xmlns:a16="http://schemas.microsoft.com/office/drawing/2014/main" id="{485DA97F-4D2C-13B4-A55E-E207E66E9374}"/>
                  </a:ext>
                </a:extLst>
              </p:cNvPr>
              <p:cNvSpPr txBox="1"/>
              <p:nvPr/>
            </p:nvSpPr>
            <p:spPr>
              <a:xfrm>
                <a:off x="2867923" y="2145816"/>
                <a:ext cx="820884" cy="198122"/>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haemoglobin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TextBox 48">
                <a:extLst>
                  <a:ext uri="{FF2B5EF4-FFF2-40B4-BE49-F238E27FC236}">
                    <a16:creationId xmlns:a16="http://schemas.microsoft.com/office/drawing/2014/main" id="{5DD56499-F308-C547-0542-EB2F0EA16C4D}"/>
                  </a:ext>
                </a:extLst>
              </p:cNvPr>
              <p:cNvSpPr txBox="1"/>
              <p:nvPr/>
            </p:nvSpPr>
            <p:spPr>
              <a:xfrm>
                <a:off x="3915806" y="1782121"/>
                <a:ext cx="634601" cy="198122"/>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ribosome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TextBox 49">
                <a:extLst>
                  <a:ext uri="{FF2B5EF4-FFF2-40B4-BE49-F238E27FC236}">
                    <a16:creationId xmlns:a16="http://schemas.microsoft.com/office/drawing/2014/main" id="{C7ED8377-CFDF-003A-D232-E4D95DC8A0FF}"/>
                  </a:ext>
                </a:extLst>
              </p:cNvPr>
              <p:cNvSpPr txBox="1"/>
              <p:nvPr/>
            </p:nvSpPr>
            <p:spPr>
              <a:xfrm>
                <a:off x="4825699" y="1434428"/>
                <a:ext cx="714165" cy="198122"/>
              </a:xfrm>
              <a:prstGeom prst="rect">
                <a:avLst/>
              </a:prstGeom>
              <a:noFill/>
            </p:spPr>
            <p:txBody>
              <a:bodyPr wrap="none" rtlCol="0">
                <a:spAutoFit/>
              </a:bodyPr>
              <a:lstStyle/>
              <a:p>
                <a:r>
                  <a:rPr lang="en-GB" sz="1394" dirty="0">
                    <a:solidFill>
                      <a:srgbClr val="333333"/>
                    </a:solidFill>
                    <a:latin typeface="Helvetica Neue" panose="02000503000000020004" pitchFamily="2" charset="0"/>
                  </a:rPr>
                  <a:t>HIV-1 virus </a:t>
                </a:r>
                <a:endParaRPr lang="en-GB" sz="1394"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TextBox 51">
                <a:extLst>
                  <a:ext uri="{FF2B5EF4-FFF2-40B4-BE49-F238E27FC236}">
                    <a16:creationId xmlns:a16="http://schemas.microsoft.com/office/drawing/2014/main" id="{198BAA27-DBCD-B13F-A3E1-E55A3C60174D}"/>
                  </a:ext>
                </a:extLst>
              </p:cNvPr>
              <p:cNvSpPr txBox="1"/>
              <p:nvPr/>
            </p:nvSpPr>
            <p:spPr>
              <a:xfrm>
                <a:off x="5617306" y="708484"/>
                <a:ext cx="1104713" cy="198122"/>
              </a:xfrm>
              <a:prstGeom prst="rect">
                <a:avLst/>
              </a:prstGeom>
              <a:noFill/>
            </p:spPr>
            <p:txBody>
              <a:bodyPr wrap="square">
                <a:spAutoFit/>
              </a:bodyPr>
              <a:lstStyle/>
              <a:p>
                <a:r>
                  <a:rPr lang="en-GB" sz="1394" dirty="0">
                    <a:latin typeface="Helvetica Neue" panose="02000503000000020004" pitchFamily="2" charset="0"/>
                    <a:ea typeface="Helvetica Neue" panose="02000503000000020004" pitchFamily="2" charset="0"/>
                    <a:cs typeface="Helvetica Neue" panose="02000503000000020004" pitchFamily="2" charset="0"/>
                  </a:rPr>
                  <a:t>mitochondria</a:t>
                </a:r>
              </a:p>
            </p:txBody>
          </p:sp>
        </p:grpSp>
        <p:grpSp>
          <p:nvGrpSpPr>
            <p:cNvPr id="9" name="Group 8">
              <a:extLst>
                <a:ext uri="{FF2B5EF4-FFF2-40B4-BE49-F238E27FC236}">
                  <a16:creationId xmlns:a16="http://schemas.microsoft.com/office/drawing/2014/main" id="{9A5DE132-62A6-E788-A2CB-C73C894D7167}"/>
                </a:ext>
              </a:extLst>
            </p:cNvPr>
            <p:cNvGrpSpPr/>
            <p:nvPr/>
          </p:nvGrpSpPr>
          <p:grpSpPr>
            <a:xfrm>
              <a:off x="245711" y="3980216"/>
              <a:ext cx="5678744" cy="428502"/>
              <a:chOff x="245711" y="3980216"/>
              <a:chExt cx="5678744" cy="428502"/>
            </a:xfrm>
          </p:grpSpPr>
          <p:grpSp>
            <p:nvGrpSpPr>
              <p:cNvPr id="5" name="Group 4">
                <a:extLst>
                  <a:ext uri="{FF2B5EF4-FFF2-40B4-BE49-F238E27FC236}">
                    <a16:creationId xmlns:a16="http://schemas.microsoft.com/office/drawing/2014/main" id="{89EEF73C-111F-8D07-B5CE-88C26EB9BC9F}"/>
                  </a:ext>
                </a:extLst>
              </p:cNvPr>
              <p:cNvGrpSpPr/>
              <p:nvPr/>
            </p:nvGrpSpPr>
            <p:grpSpPr>
              <a:xfrm>
                <a:off x="245711" y="3980216"/>
                <a:ext cx="5529473" cy="428502"/>
                <a:chOff x="234358" y="3980216"/>
                <a:chExt cx="5529473" cy="428502"/>
              </a:xfrm>
            </p:grpSpPr>
            <p:sp>
              <p:nvSpPr>
                <p:cNvPr id="66" name="TextBox 65">
                  <a:extLst>
                    <a:ext uri="{FF2B5EF4-FFF2-40B4-BE49-F238E27FC236}">
                      <a16:creationId xmlns:a16="http://schemas.microsoft.com/office/drawing/2014/main" id="{7C676006-6469-6607-443C-C5C5C39203B0}"/>
                    </a:ext>
                  </a:extLst>
                </p:cNvPr>
                <p:cNvSpPr txBox="1"/>
                <p:nvPr/>
              </p:nvSpPr>
              <p:spPr>
                <a:xfrm>
                  <a:off x="2688668" y="4163542"/>
                  <a:ext cx="1047528"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solute permeation</a:t>
                  </a:r>
                </a:p>
              </p:txBody>
            </p:sp>
            <p:sp>
              <p:nvSpPr>
                <p:cNvPr id="54" name="TextBox 53">
                  <a:extLst>
                    <a:ext uri="{FF2B5EF4-FFF2-40B4-BE49-F238E27FC236}">
                      <a16:creationId xmlns:a16="http://schemas.microsoft.com/office/drawing/2014/main" id="{3BA6F232-A6E0-54D7-D754-B3087E90B23D}"/>
                    </a:ext>
                  </a:extLst>
                </p:cNvPr>
                <p:cNvSpPr txBox="1"/>
                <p:nvPr/>
              </p:nvSpPr>
              <p:spPr>
                <a:xfrm>
                  <a:off x="234358" y="3980216"/>
                  <a:ext cx="92334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light absorption</a:t>
                  </a:r>
                </a:p>
              </p:txBody>
            </p:sp>
            <p:sp>
              <p:nvSpPr>
                <p:cNvPr id="56" name="TextBox 55">
                  <a:extLst>
                    <a:ext uri="{FF2B5EF4-FFF2-40B4-BE49-F238E27FC236}">
                      <a16:creationId xmlns:a16="http://schemas.microsoft.com/office/drawing/2014/main" id="{E69D2749-06ED-46B7-A862-E0C04CF9133A}"/>
                    </a:ext>
                  </a:extLst>
                </p:cNvPr>
                <p:cNvSpPr txBox="1"/>
                <p:nvPr/>
              </p:nvSpPr>
              <p:spPr>
                <a:xfrm>
                  <a:off x="951842" y="4163542"/>
                  <a:ext cx="96163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electron transfer</a:t>
                  </a:r>
                </a:p>
              </p:txBody>
            </p:sp>
            <p:sp>
              <p:nvSpPr>
                <p:cNvPr id="58" name="TextBox 57">
                  <a:extLst>
                    <a:ext uri="{FF2B5EF4-FFF2-40B4-BE49-F238E27FC236}">
                      <a16:creationId xmlns:a16="http://schemas.microsoft.com/office/drawing/2014/main" id="{9674D534-6B49-82D2-A67D-6A716C307A5E}"/>
                    </a:ext>
                  </a:extLst>
                </p:cNvPr>
                <p:cNvSpPr txBox="1"/>
                <p:nvPr/>
              </p:nvSpPr>
              <p:spPr>
                <a:xfrm>
                  <a:off x="1330220" y="3980216"/>
                  <a:ext cx="881944"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proton transfer</a:t>
                  </a:r>
                </a:p>
              </p:txBody>
            </p:sp>
            <p:sp>
              <p:nvSpPr>
                <p:cNvPr id="65" name="TextBox 64">
                  <a:extLst>
                    <a:ext uri="{FF2B5EF4-FFF2-40B4-BE49-F238E27FC236}">
                      <a16:creationId xmlns:a16="http://schemas.microsoft.com/office/drawing/2014/main" id="{70E421F1-7F50-FDDF-58B3-93DA61B408ED}"/>
                    </a:ext>
                  </a:extLst>
                </p:cNvPr>
                <p:cNvSpPr txBox="1"/>
                <p:nvPr/>
              </p:nvSpPr>
              <p:spPr>
                <a:xfrm>
                  <a:off x="2295017" y="3980216"/>
                  <a:ext cx="842617"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side-chain flip</a:t>
                  </a:r>
                </a:p>
              </p:txBody>
            </p:sp>
            <p:sp>
              <p:nvSpPr>
                <p:cNvPr id="69" name="TextBox 68">
                  <a:extLst>
                    <a:ext uri="{FF2B5EF4-FFF2-40B4-BE49-F238E27FC236}">
                      <a16:creationId xmlns:a16="http://schemas.microsoft.com/office/drawing/2014/main" id="{68CD686E-5BFB-7B66-7C16-E2877147A071}"/>
                    </a:ext>
                  </a:extLst>
                </p:cNvPr>
                <p:cNvSpPr txBox="1"/>
                <p:nvPr/>
              </p:nvSpPr>
              <p:spPr>
                <a:xfrm>
                  <a:off x="4714233" y="3980216"/>
                  <a:ext cx="1049598"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protein translation</a:t>
                  </a:r>
                </a:p>
              </p:txBody>
            </p:sp>
            <p:sp>
              <p:nvSpPr>
                <p:cNvPr id="67" name="TextBox 66">
                  <a:extLst>
                    <a:ext uri="{FF2B5EF4-FFF2-40B4-BE49-F238E27FC236}">
                      <a16:creationId xmlns:a16="http://schemas.microsoft.com/office/drawing/2014/main" id="{CEE1FCA3-0AA9-2083-0086-52688B939242}"/>
                    </a:ext>
                  </a:extLst>
                </p:cNvPr>
                <p:cNvSpPr txBox="1"/>
                <p:nvPr/>
              </p:nvSpPr>
              <p:spPr>
                <a:xfrm>
                  <a:off x="3153896" y="3980216"/>
                  <a:ext cx="1390080"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en-GB" sz="1394" baseline="300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ndary</a:t>
                  </a:r>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structure formation</a:t>
                  </a:r>
                </a:p>
              </p:txBody>
            </p:sp>
            <p:sp>
              <p:nvSpPr>
                <p:cNvPr id="70" name="TextBox 69">
                  <a:extLst>
                    <a:ext uri="{FF2B5EF4-FFF2-40B4-BE49-F238E27FC236}">
                      <a16:creationId xmlns:a16="http://schemas.microsoft.com/office/drawing/2014/main" id="{52C8ADE6-7D53-BCFD-714B-3B96130E303A}"/>
                    </a:ext>
                  </a:extLst>
                </p:cNvPr>
                <p:cNvSpPr txBox="1"/>
                <p:nvPr/>
              </p:nvSpPr>
              <p:spPr>
                <a:xfrm>
                  <a:off x="4085434" y="4210596"/>
                  <a:ext cx="1456314" cy="198122"/>
                </a:xfrm>
                <a:prstGeom prst="rect">
                  <a:avLst/>
                </a:prstGeom>
                <a:noFill/>
              </p:spPr>
              <p:txBody>
                <a:bodyPr wrap="none" rtlCol="0">
                  <a:spAutoFit/>
                </a:bodyPr>
                <a:lstStyle/>
                <a:p>
                  <a:r>
                    <a:rPr lang="en-GB" sz="1394"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thermally-driven reactions</a:t>
                  </a:r>
                </a:p>
              </p:txBody>
            </p:sp>
          </p:grpSp>
          <p:sp>
            <p:nvSpPr>
              <p:cNvPr id="53" name="Rectangle 52">
                <a:extLst>
                  <a:ext uri="{FF2B5EF4-FFF2-40B4-BE49-F238E27FC236}">
                    <a16:creationId xmlns:a16="http://schemas.microsoft.com/office/drawing/2014/main" id="{7C585632-79D7-F22D-6A9B-15504A1C2BB0}"/>
                  </a:ext>
                </a:extLst>
              </p:cNvPr>
              <p:cNvSpPr/>
              <p:nvPr/>
            </p:nvSpPr>
            <p:spPr>
              <a:xfrm>
                <a:off x="488865" y="4014203"/>
                <a:ext cx="61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5" name="Rectangle 54">
                <a:extLst>
                  <a:ext uri="{FF2B5EF4-FFF2-40B4-BE49-F238E27FC236}">
                    <a16:creationId xmlns:a16="http://schemas.microsoft.com/office/drawing/2014/main" id="{D515AB15-B5A9-F24C-8F52-02F2F224F6E6}"/>
                  </a:ext>
                </a:extLst>
              </p:cNvPr>
              <p:cNvSpPr/>
              <p:nvPr/>
            </p:nvSpPr>
            <p:spPr>
              <a:xfrm>
                <a:off x="963195" y="4192070"/>
                <a:ext cx="1112492"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7" name="Rectangle 56">
                <a:extLst>
                  <a:ext uri="{FF2B5EF4-FFF2-40B4-BE49-F238E27FC236}">
                    <a16:creationId xmlns:a16="http://schemas.microsoft.com/office/drawing/2014/main" id="{F59B40C8-1F92-BD02-025E-F344B2A5C4C5}"/>
                  </a:ext>
                </a:extLst>
              </p:cNvPr>
              <p:cNvSpPr/>
              <p:nvPr/>
            </p:nvSpPr>
            <p:spPr>
              <a:xfrm>
                <a:off x="1641612" y="4014203"/>
                <a:ext cx="43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59" name="Rectangle 58">
                <a:extLst>
                  <a:ext uri="{FF2B5EF4-FFF2-40B4-BE49-F238E27FC236}">
                    <a16:creationId xmlns:a16="http://schemas.microsoft.com/office/drawing/2014/main" id="{57A5272F-74D2-C355-68A9-20B5F17EF1EF}"/>
                  </a:ext>
                </a:extLst>
              </p:cNvPr>
              <p:cNvSpPr/>
              <p:nvPr/>
            </p:nvSpPr>
            <p:spPr>
              <a:xfrm>
                <a:off x="2498615" y="4192070"/>
                <a:ext cx="162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0" name="Rectangle 59">
                <a:extLst>
                  <a:ext uri="{FF2B5EF4-FFF2-40B4-BE49-F238E27FC236}">
                    <a16:creationId xmlns:a16="http://schemas.microsoft.com/office/drawing/2014/main" id="{EDE5671F-2FAB-F856-6409-08829FC4BA8A}"/>
                  </a:ext>
                </a:extLst>
              </p:cNvPr>
              <p:cNvSpPr/>
              <p:nvPr/>
            </p:nvSpPr>
            <p:spPr>
              <a:xfrm>
                <a:off x="2178387" y="4014203"/>
                <a:ext cx="1112492"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1" name="Rectangle 60">
                <a:extLst>
                  <a:ext uri="{FF2B5EF4-FFF2-40B4-BE49-F238E27FC236}">
                    <a16:creationId xmlns:a16="http://schemas.microsoft.com/office/drawing/2014/main" id="{B8DB4DC5-48C2-F335-0283-F9FFDB8CB231}"/>
                  </a:ext>
                </a:extLst>
              </p:cNvPr>
              <p:cNvSpPr/>
              <p:nvPr/>
            </p:nvSpPr>
            <p:spPr>
              <a:xfrm>
                <a:off x="3338170" y="4014203"/>
                <a:ext cx="90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3" name="Rectangle 62">
                <a:extLst>
                  <a:ext uri="{FF2B5EF4-FFF2-40B4-BE49-F238E27FC236}">
                    <a16:creationId xmlns:a16="http://schemas.microsoft.com/office/drawing/2014/main" id="{F88D4955-25F6-50FD-BBF5-291E2041EC0E}"/>
                  </a:ext>
                </a:extLst>
              </p:cNvPr>
              <p:cNvSpPr/>
              <p:nvPr/>
            </p:nvSpPr>
            <p:spPr>
              <a:xfrm>
                <a:off x="3764455" y="4240744"/>
                <a:ext cx="216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sp>
            <p:nvSpPr>
              <p:cNvPr id="64" name="Rectangle 63">
                <a:extLst>
                  <a:ext uri="{FF2B5EF4-FFF2-40B4-BE49-F238E27FC236}">
                    <a16:creationId xmlns:a16="http://schemas.microsoft.com/office/drawing/2014/main" id="{09936F48-7D5F-7DF1-A711-61F9216E1C59}"/>
                  </a:ext>
                </a:extLst>
              </p:cNvPr>
              <p:cNvSpPr/>
              <p:nvPr/>
            </p:nvSpPr>
            <p:spPr>
              <a:xfrm>
                <a:off x="4770556" y="4014203"/>
                <a:ext cx="972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88">
                  <a:solidFill>
                    <a:schemeClr val="tx1">
                      <a:lumMod val="50000"/>
                      <a:lumOff val="50000"/>
                    </a:schemeClr>
                  </a:solidFill>
                </a:endParaRPr>
              </a:p>
            </p:txBody>
          </p:sp>
        </p:grpSp>
        <p:sp>
          <p:nvSpPr>
            <p:cNvPr id="76" name="TextBox 75">
              <a:extLst>
                <a:ext uri="{FF2B5EF4-FFF2-40B4-BE49-F238E27FC236}">
                  <a16:creationId xmlns:a16="http://schemas.microsoft.com/office/drawing/2014/main" id="{02FBB375-2443-0FEA-C046-1C5A2B5EAADA}"/>
                </a:ext>
              </a:extLst>
            </p:cNvPr>
            <p:cNvSpPr txBox="1"/>
            <p:nvPr/>
          </p:nvSpPr>
          <p:spPr>
            <a:xfrm>
              <a:off x="397826" y="1827759"/>
              <a:ext cx="1153585" cy="675170"/>
            </a:xfrm>
            <a:prstGeom prst="rect">
              <a:avLst/>
            </a:prstGeom>
            <a:noFill/>
          </p:spPr>
          <p:txBody>
            <a:bodyPr wrap="none" rtlCol="0">
              <a:spAutoFit/>
            </a:bodyPr>
            <a:lstStyle/>
            <a:p>
              <a:pPr algn="ctr"/>
              <a:r>
                <a:rPr lang="en-US" sz="3098" b="1" dirty="0">
                  <a:ln w="0"/>
                  <a:solidFill>
                    <a:schemeClr val="accent5"/>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Quantum</a:t>
              </a:r>
            </a:p>
            <a:p>
              <a:pPr algn="ctr"/>
              <a:r>
                <a:rPr lang="en-US" sz="3098" b="1" dirty="0">
                  <a:ln w="0"/>
                  <a:solidFill>
                    <a:schemeClr val="accent5"/>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Chemistry</a:t>
              </a:r>
            </a:p>
          </p:txBody>
        </p:sp>
        <p:sp>
          <p:nvSpPr>
            <p:cNvPr id="77" name="TextBox 76">
              <a:extLst>
                <a:ext uri="{FF2B5EF4-FFF2-40B4-BE49-F238E27FC236}">
                  <a16:creationId xmlns:a16="http://schemas.microsoft.com/office/drawing/2014/main" id="{AA7C9FE4-D35D-5484-A517-0B2F5229AA4C}"/>
                </a:ext>
              </a:extLst>
            </p:cNvPr>
            <p:cNvSpPr txBox="1"/>
            <p:nvPr/>
          </p:nvSpPr>
          <p:spPr>
            <a:xfrm>
              <a:off x="2018819" y="600277"/>
              <a:ext cx="1220356" cy="675170"/>
            </a:xfrm>
            <a:prstGeom prst="rect">
              <a:avLst/>
            </a:prstGeom>
            <a:noFill/>
          </p:spPr>
          <p:txBody>
            <a:bodyPr wrap="none" rtlCol="0">
              <a:spAutoFit/>
            </a:bodyPr>
            <a:lstStyle/>
            <a:p>
              <a:pPr algn="ctr"/>
              <a:r>
                <a:rPr lang="en-US" sz="3098" b="1" dirty="0">
                  <a:ln w="0"/>
                  <a:solidFill>
                    <a:schemeClr val="accent4"/>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Molecular</a:t>
              </a:r>
              <a:br>
                <a:rPr lang="en-US" sz="3098" b="1" dirty="0">
                  <a:ln w="0"/>
                  <a:solidFill>
                    <a:schemeClr val="accent4"/>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098" b="1" dirty="0">
                  <a:ln w="0"/>
                  <a:solidFill>
                    <a:schemeClr val="accent4"/>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Mechanics</a:t>
              </a:r>
            </a:p>
          </p:txBody>
        </p:sp>
      </p:grpSp>
      <p:sp>
        <p:nvSpPr>
          <p:cNvPr id="3" name="TextBox 2">
            <a:extLst>
              <a:ext uri="{FF2B5EF4-FFF2-40B4-BE49-F238E27FC236}">
                <a16:creationId xmlns:a16="http://schemas.microsoft.com/office/drawing/2014/main" id="{EFFDFF86-58EE-2DCC-FE60-F2B88B898931}"/>
              </a:ext>
            </a:extLst>
          </p:cNvPr>
          <p:cNvSpPr txBox="1"/>
          <p:nvPr/>
        </p:nvSpPr>
        <p:spPr>
          <a:xfrm>
            <a:off x="3837735" y="4617809"/>
            <a:ext cx="1417377" cy="569067"/>
          </a:xfrm>
          <a:prstGeom prst="rect">
            <a:avLst/>
          </a:prstGeom>
          <a:noFill/>
        </p:spPr>
        <p:txBody>
          <a:bodyPr wrap="none" rtlCol="0">
            <a:spAutoFit/>
          </a:bodyPr>
          <a:lstStyle/>
          <a:p>
            <a:r>
              <a:rPr lang="en-US" sz="3098" b="1" dirty="0">
                <a:ln w="0"/>
                <a:solidFill>
                  <a:schemeClr val="accent5"/>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QM/</a:t>
            </a:r>
            <a:r>
              <a:rPr lang="en-US" sz="3098" b="1" dirty="0">
                <a:ln w="0"/>
                <a:solidFill>
                  <a:schemeClr val="accent4"/>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MM</a:t>
            </a:r>
          </a:p>
        </p:txBody>
      </p:sp>
    </p:spTree>
    <p:extLst>
      <p:ext uri="{BB962C8B-B14F-4D97-AF65-F5344CB8AC3E}">
        <p14:creationId xmlns:p14="http://schemas.microsoft.com/office/powerpoint/2010/main" val="90322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9F800-7988-3747-9F7E-2239A9FFEAFC}"/>
              </a:ext>
            </a:extLst>
          </p:cNvPr>
          <p:cNvPicPr>
            <a:picLocks noChangeAspect="1"/>
          </p:cNvPicPr>
          <p:nvPr/>
        </p:nvPicPr>
        <p:blipFill rotWithShape="1">
          <a:blip r:embed="rId2">
            <a:extLst>
              <a:ext uri="{28A0092B-C50C-407E-A947-70E740481C1C}">
                <a14:useLocalDpi xmlns:a14="http://schemas.microsoft.com/office/drawing/2010/main" val="0"/>
              </a:ext>
            </a:extLst>
          </a:blip>
          <a:srcRect r="13281" b="52695"/>
          <a:stretch/>
        </p:blipFill>
        <p:spPr>
          <a:xfrm>
            <a:off x="-211215" y="1333031"/>
            <a:ext cx="12782596" cy="4927951"/>
          </a:xfrm>
          <a:prstGeom prst="rect">
            <a:avLst/>
          </a:prstGeom>
          <a:ln>
            <a:noFill/>
          </a:ln>
          <a:effectLst>
            <a:softEdge rad="112500"/>
          </a:effectLst>
        </p:spPr>
      </p:pic>
      <p:sp>
        <p:nvSpPr>
          <p:cNvPr id="2" name="Title 1">
            <a:extLst>
              <a:ext uri="{FF2B5EF4-FFF2-40B4-BE49-F238E27FC236}">
                <a16:creationId xmlns:a16="http://schemas.microsoft.com/office/drawing/2014/main" id="{55DCDAFA-104D-7F47-99C6-42B91993767B}"/>
              </a:ext>
            </a:extLst>
          </p:cNvPr>
          <p:cNvSpPr>
            <a:spLocks noGrp="1"/>
          </p:cNvSpPr>
          <p:nvPr>
            <p:ph type="ctrTitle"/>
          </p:nvPr>
        </p:nvSpPr>
        <p:spPr>
          <a:xfrm>
            <a:off x="1434353" y="0"/>
            <a:ext cx="9144000" cy="1948543"/>
          </a:xfrm>
        </p:spPr>
        <p:txBody>
          <a:bodyPr anchor="ctr">
            <a:normAutofit/>
            <a:scene3d>
              <a:camera prst="orthographicFront"/>
              <a:lightRig rig="soft" dir="t">
                <a:rot lat="0" lon="0" rev="15600000"/>
              </a:lightRig>
            </a:scene3d>
            <a:sp3d extrusionH="57150" prstMaterial="softEdge">
              <a:bevelT w="25400" h="38100"/>
            </a:sp3d>
          </a:bodyPr>
          <a:lstStyle/>
          <a:p>
            <a:pPr>
              <a:tabLst>
                <a:tab pos="249238" algn="l"/>
              </a:tabLst>
            </a:pPr>
            <a:r>
              <a:rPr lang="en-US" b="1" dirty="0">
                <a:ln w="0"/>
                <a:effectLst>
                  <a:outerShdw blurRad="38100" dist="19050" dir="2700000" algn="tl" rotWithShape="0">
                    <a:schemeClr val="dk1">
                      <a:alpha val="40000"/>
                    </a:schemeClr>
                  </a:outerShdw>
                </a:effectLst>
                <a:latin typeface="+mn-lt"/>
              </a:rPr>
              <a:t>Molecular Mechanics</a:t>
            </a:r>
            <a:br>
              <a:rPr lang="en-US" b="1" dirty="0">
                <a:ln w="0"/>
                <a:effectLst>
                  <a:outerShdw blurRad="38100" dist="19050" dir="2700000" algn="tl" rotWithShape="0">
                    <a:schemeClr val="dk1">
                      <a:alpha val="40000"/>
                    </a:schemeClr>
                  </a:outerShdw>
                </a:effectLst>
                <a:latin typeface="+mn-lt"/>
              </a:rPr>
            </a:br>
            <a:r>
              <a:rPr lang="en-US" b="1" dirty="0">
                <a:ln w="0"/>
                <a:effectLst>
                  <a:outerShdw blurRad="38100" dist="19050" dir="2700000" algn="tl" rotWithShape="0">
                    <a:schemeClr val="dk1">
                      <a:alpha val="40000"/>
                    </a:schemeClr>
                  </a:outerShdw>
                </a:effectLst>
                <a:latin typeface="+mn-lt"/>
              </a:rPr>
              <a:t>or Force Field Methods</a:t>
            </a:r>
          </a:p>
        </p:txBody>
      </p:sp>
    </p:spTree>
    <p:extLst>
      <p:ext uri="{BB962C8B-B14F-4D97-AF65-F5344CB8AC3E}">
        <p14:creationId xmlns:p14="http://schemas.microsoft.com/office/powerpoint/2010/main" val="1537714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8112D-375E-9BE8-3701-DF090991B9E9}"/>
            </a:ext>
          </a:extLst>
        </p:cNvPr>
        <p:cNvGrpSpPr/>
        <p:nvPr/>
      </p:nvGrpSpPr>
      <p:grpSpPr>
        <a:xfrm>
          <a:off x="0" y="0"/>
          <a:ext cx="0" cy="0"/>
          <a:chOff x="0" y="0"/>
          <a:chExt cx="0" cy="0"/>
        </a:xfrm>
      </p:grpSpPr>
      <p:pic>
        <p:nvPicPr>
          <p:cNvPr id="5" name="Picture 4" descr="balls+springs.jpg">
            <a:extLst>
              <a:ext uri="{FF2B5EF4-FFF2-40B4-BE49-F238E27FC236}">
                <a16:creationId xmlns:a16="http://schemas.microsoft.com/office/drawing/2014/main" id="{69505503-ED30-FD4E-3513-F9B57A6B3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8253" y="2207055"/>
            <a:ext cx="4637210" cy="2998357"/>
          </a:xfrm>
          <a:prstGeom prst="rect">
            <a:avLst/>
          </a:prstGeom>
        </p:spPr>
      </p:pic>
      <p:sp>
        <p:nvSpPr>
          <p:cNvPr id="2" name="Title 1">
            <a:extLst>
              <a:ext uri="{FF2B5EF4-FFF2-40B4-BE49-F238E27FC236}">
                <a16:creationId xmlns:a16="http://schemas.microsoft.com/office/drawing/2014/main" id="{B30E81D7-73FB-3267-8A87-22D551DCE8B4}"/>
              </a:ext>
            </a:extLst>
          </p:cNvPr>
          <p:cNvSpPr>
            <a:spLocks noGrp="1"/>
          </p:cNvSpPr>
          <p:nvPr>
            <p:ph type="title"/>
          </p:nvPr>
        </p:nvSpPr>
        <p:spPr>
          <a:xfrm>
            <a:off x="838200" y="365125"/>
            <a:ext cx="11171830" cy="1325563"/>
          </a:xfrm>
        </p:spPr>
        <p:txBody>
          <a:bodyPr/>
          <a:lstStyle/>
          <a:p>
            <a:r>
              <a:rPr lang="en-US" b="1" dirty="0">
                <a:ln w="0"/>
                <a:effectLst>
                  <a:outerShdw blurRad="38100" dist="19050" dir="2700000" algn="tl" rotWithShape="0">
                    <a:schemeClr val="dk1">
                      <a:alpha val="40000"/>
                    </a:schemeClr>
                  </a:outerShdw>
                </a:effectLst>
              </a:rPr>
              <a:t>Force Field Methods</a:t>
            </a:r>
          </a:p>
        </p:txBody>
      </p:sp>
      <p:sp>
        <p:nvSpPr>
          <p:cNvPr id="3" name="Content Placeholder 2">
            <a:extLst>
              <a:ext uri="{FF2B5EF4-FFF2-40B4-BE49-F238E27FC236}">
                <a16:creationId xmlns:a16="http://schemas.microsoft.com/office/drawing/2014/main" id="{B006B927-F74C-F579-EE1C-46C07756C524}"/>
              </a:ext>
            </a:extLst>
          </p:cNvPr>
          <p:cNvSpPr>
            <a:spLocks noGrp="1"/>
          </p:cNvSpPr>
          <p:nvPr>
            <p:ph sz="half" idx="1"/>
          </p:nvPr>
        </p:nvSpPr>
        <p:spPr>
          <a:xfrm>
            <a:off x="711958" y="1690688"/>
            <a:ext cx="6807958" cy="4801032"/>
          </a:xfrm>
        </p:spPr>
        <p:txBody>
          <a:bodyPr>
            <a:normAutofit/>
          </a:bodyPr>
          <a:lstStyle/>
          <a:p>
            <a:r>
              <a:rPr lang="en-US" sz="3200" dirty="0"/>
              <a:t>A molecule is represented by a set of </a:t>
            </a:r>
            <a:r>
              <a:rPr lang="en-US" sz="3200" i="1" dirty="0"/>
              <a:t>balls</a:t>
            </a:r>
            <a:r>
              <a:rPr lang="en-US" sz="3200" dirty="0"/>
              <a:t> connected with </a:t>
            </a:r>
            <a:r>
              <a:rPr lang="en-US" sz="3200" i="1" dirty="0"/>
              <a:t>springs</a:t>
            </a:r>
            <a:br>
              <a:rPr lang="en-US" sz="3200" dirty="0"/>
            </a:br>
            <a:endParaRPr lang="en-US" sz="3200" dirty="0"/>
          </a:p>
          <a:p>
            <a:r>
              <a:rPr lang="en-US" sz="3200" dirty="0"/>
              <a:t>System’s energy depends on </a:t>
            </a:r>
            <a:r>
              <a:rPr lang="en-US" sz="3200" i="1" dirty="0"/>
              <a:t>classical</a:t>
            </a:r>
            <a:r>
              <a:rPr lang="en-US" sz="3200" dirty="0"/>
              <a:t> interactions between balls and springs</a:t>
            </a:r>
            <a:br>
              <a:rPr lang="en-US" sz="3200" dirty="0"/>
            </a:br>
            <a:endParaRPr lang="en-US" sz="3200" dirty="0"/>
          </a:p>
          <a:p>
            <a:r>
              <a:rPr lang="en-US" sz="3200" dirty="0"/>
              <a:t>Interactions are described by pre-assigned parameters = </a:t>
            </a:r>
            <a:r>
              <a:rPr lang="en-US" sz="3200" i="1" dirty="0"/>
              <a:t>force fields</a:t>
            </a:r>
          </a:p>
        </p:txBody>
      </p:sp>
      <p:sp>
        <p:nvSpPr>
          <p:cNvPr id="7" name="Rectangle 6">
            <a:extLst>
              <a:ext uri="{FF2B5EF4-FFF2-40B4-BE49-F238E27FC236}">
                <a16:creationId xmlns:a16="http://schemas.microsoft.com/office/drawing/2014/main" id="{2C838957-70E7-D065-F333-B1C404061BD1}"/>
              </a:ext>
            </a:extLst>
          </p:cNvPr>
          <p:cNvSpPr/>
          <p:nvPr/>
        </p:nvSpPr>
        <p:spPr>
          <a:xfrm>
            <a:off x="668740" y="1569493"/>
            <a:ext cx="6660107" cy="121465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78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lls+spring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8253" y="2207055"/>
            <a:ext cx="4637210" cy="2998357"/>
          </a:xfrm>
          <a:prstGeom prst="rect">
            <a:avLst/>
          </a:prstGeom>
        </p:spPr>
      </p:pic>
      <p:sp>
        <p:nvSpPr>
          <p:cNvPr id="2" name="Title 1"/>
          <p:cNvSpPr>
            <a:spLocks noGrp="1"/>
          </p:cNvSpPr>
          <p:nvPr>
            <p:ph type="title"/>
          </p:nvPr>
        </p:nvSpPr>
        <p:spPr/>
        <p:txBody>
          <a:bodyPr/>
          <a:lstStyle/>
          <a:p>
            <a:r>
              <a:rPr lang="en-US" b="1" dirty="0">
                <a:ln w="0"/>
                <a:effectLst>
                  <a:outerShdw blurRad="38100" dist="19050" dir="2700000" algn="tl" rotWithShape="0">
                    <a:schemeClr val="dk1">
                      <a:alpha val="40000"/>
                    </a:schemeClr>
                  </a:outerShdw>
                </a:effectLst>
              </a:rPr>
              <a:t>Force Field Methods</a:t>
            </a:r>
          </a:p>
        </p:txBody>
      </p:sp>
      <p:sp>
        <p:nvSpPr>
          <p:cNvPr id="3" name="Content Placeholder 2"/>
          <p:cNvSpPr>
            <a:spLocks noGrp="1"/>
          </p:cNvSpPr>
          <p:nvPr>
            <p:ph sz="half" idx="1"/>
          </p:nvPr>
        </p:nvSpPr>
        <p:spPr>
          <a:xfrm>
            <a:off x="711958" y="1690688"/>
            <a:ext cx="6807958" cy="4801032"/>
          </a:xfrm>
        </p:spPr>
        <p:txBody>
          <a:bodyPr>
            <a:normAutofit/>
          </a:bodyPr>
          <a:lstStyle/>
          <a:p>
            <a:r>
              <a:rPr lang="en-US" sz="3200" dirty="0"/>
              <a:t>A molecule is represented by a set of </a:t>
            </a:r>
            <a:r>
              <a:rPr lang="en-US" sz="3200" i="1" dirty="0"/>
              <a:t>balls</a:t>
            </a:r>
            <a:r>
              <a:rPr lang="en-US" sz="3200" dirty="0"/>
              <a:t> connected with </a:t>
            </a:r>
            <a:r>
              <a:rPr lang="en-US" sz="3200" i="1" dirty="0"/>
              <a:t>springs</a:t>
            </a:r>
            <a:br>
              <a:rPr lang="en-US" sz="3200" dirty="0"/>
            </a:br>
            <a:endParaRPr lang="en-US" sz="3200" dirty="0"/>
          </a:p>
          <a:p>
            <a:r>
              <a:rPr lang="en-US" sz="3200" dirty="0"/>
              <a:t>System’s energy depends on </a:t>
            </a:r>
            <a:r>
              <a:rPr lang="en-US" sz="3200" i="1" dirty="0"/>
              <a:t>classical</a:t>
            </a:r>
            <a:r>
              <a:rPr lang="en-US" sz="3200" dirty="0"/>
              <a:t> interactions between balls and springs</a:t>
            </a:r>
            <a:br>
              <a:rPr lang="en-US" sz="3200" dirty="0"/>
            </a:br>
            <a:endParaRPr lang="en-US" sz="3200" dirty="0"/>
          </a:p>
          <a:p>
            <a:r>
              <a:rPr lang="en-US" sz="3200" dirty="0"/>
              <a:t>Interactions are described by pre-assigned parameters = </a:t>
            </a:r>
            <a:r>
              <a:rPr lang="en-US" sz="3200" i="1" dirty="0"/>
              <a:t>force fields</a:t>
            </a:r>
          </a:p>
        </p:txBody>
      </p:sp>
      <p:sp>
        <p:nvSpPr>
          <p:cNvPr id="4" name="Rectangle 3">
            <a:extLst>
              <a:ext uri="{FF2B5EF4-FFF2-40B4-BE49-F238E27FC236}">
                <a16:creationId xmlns:a16="http://schemas.microsoft.com/office/drawing/2014/main" id="{443A845F-92A8-FB4E-B813-5F01329D2A7F}"/>
              </a:ext>
            </a:extLst>
          </p:cNvPr>
          <p:cNvSpPr/>
          <p:nvPr/>
        </p:nvSpPr>
        <p:spPr>
          <a:xfrm>
            <a:off x="668740" y="1569493"/>
            <a:ext cx="6660107" cy="121465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653F735-09A2-F146-A60E-4F09A6CF9099}"/>
              </a:ext>
            </a:extLst>
          </p:cNvPr>
          <p:cNvSpPr/>
          <p:nvPr/>
        </p:nvSpPr>
        <p:spPr>
          <a:xfrm>
            <a:off x="668740" y="2905338"/>
            <a:ext cx="6660107" cy="3232789"/>
          </a:xfrm>
          <a:prstGeom prst="roundRect">
            <a:avLst>
              <a:gd name="adj" fmla="val 4922"/>
            </a:avLst>
          </a:prstGeom>
          <a:solidFill>
            <a:schemeClr val="accent3">
              <a:lumMod val="40000"/>
              <a:lumOff val="60000"/>
            </a:schemeClr>
          </a:solidFill>
          <a:ln w="38100">
            <a:solidFill>
              <a:schemeClr val="accent4"/>
            </a:solidFill>
          </a:ln>
        </p:spPr>
        <p:style>
          <a:lnRef idx="3">
            <a:schemeClr val="lt1"/>
          </a:lnRef>
          <a:fillRef idx="1">
            <a:schemeClr val="accent2"/>
          </a:fillRef>
          <a:effectRef idx="1">
            <a:schemeClr val="accent2"/>
          </a:effectRef>
          <a:fontRef idx="minor">
            <a:schemeClr val="lt1"/>
          </a:fontRef>
        </p:style>
        <p:txBody>
          <a:bodyPr rtlCol="0" anchor="ctr"/>
          <a:lstStyle/>
          <a:p>
            <a:r>
              <a:rPr lang="en-US" sz="2400" b="1" dirty="0">
                <a:solidFill>
                  <a:schemeClr val="tx1"/>
                </a:solidFill>
              </a:rPr>
              <a:t>ASSUMPTIONS</a:t>
            </a:r>
            <a:r>
              <a:rPr lang="en-US" sz="2400" dirty="0">
                <a:solidFill>
                  <a:schemeClr val="tx1"/>
                </a:solidFill>
              </a:rPr>
              <a:t>:</a:t>
            </a:r>
          </a:p>
          <a:p>
            <a:pPr marL="285750" indent="-285750">
              <a:buFont typeface="Arial" panose="020B0604020202020204" pitchFamily="34" charset="0"/>
              <a:buChar char="•"/>
            </a:pPr>
            <a:r>
              <a:rPr lang="en-US" sz="2400" dirty="0">
                <a:solidFill>
                  <a:schemeClr val="tx1"/>
                </a:solidFill>
              </a:rPr>
              <a:t>Nuclei and electrons are combined in an atom, represented by a </a:t>
            </a:r>
            <a:r>
              <a:rPr lang="en-US" sz="2400" b="1" i="1" dirty="0">
                <a:solidFill>
                  <a:schemeClr val="tx1"/>
                </a:solidFill>
              </a:rPr>
              <a:t>ball</a:t>
            </a:r>
          </a:p>
          <a:p>
            <a:pPr marL="285750" indent="-285750">
              <a:buFont typeface="Arial" panose="020B0604020202020204" pitchFamily="34" charset="0"/>
              <a:buChar char="•"/>
            </a:pPr>
            <a:r>
              <a:rPr lang="sv-SE" sz="2400" dirty="0">
                <a:solidFill>
                  <a:schemeClr val="tx1"/>
                </a:solidFill>
              </a:rPr>
              <a:t>Balls </a:t>
            </a:r>
            <a:r>
              <a:rPr lang="sv-SE" sz="2400" dirty="0" err="1">
                <a:solidFill>
                  <a:schemeClr val="tx1"/>
                </a:solidFill>
              </a:rPr>
              <a:t>have</a:t>
            </a:r>
            <a:r>
              <a:rPr lang="sv-SE" sz="2400" dirty="0">
                <a:solidFill>
                  <a:schemeClr val="tx1"/>
                </a:solidFill>
              </a:rPr>
              <a:t> </a:t>
            </a:r>
            <a:r>
              <a:rPr lang="sv-SE" sz="2400" dirty="0" err="1">
                <a:solidFill>
                  <a:schemeClr val="tx1"/>
                </a:solidFill>
              </a:rPr>
              <a:t>radius</a:t>
            </a:r>
            <a:r>
              <a:rPr lang="sv-SE" sz="2400" dirty="0">
                <a:solidFill>
                  <a:schemeClr val="tx1"/>
                </a:solidFill>
              </a:rPr>
              <a:t>, constant charge and a given </a:t>
            </a:r>
            <a:r>
              <a:rPr lang="sv-SE" sz="2400" dirty="0" err="1">
                <a:solidFill>
                  <a:schemeClr val="tx1"/>
                </a:solidFill>
              </a:rPr>
              <a:t>softness</a:t>
            </a:r>
            <a:endParaRPr lang="sv-SE" sz="2400" dirty="0">
              <a:solidFill>
                <a:schemeClr val="tx1"/>
              </a:solidFill>
            </a:endParaRPr>
          </a:p>
          <a:p>
            <a:pPr marL="285750" indent="-285750">
              <a:buFont typeface="Arial" panose="020B0604020202020204" pitchFamily="34" charset="0"/>
              <a:buChar char="•"/>
            </a:pPr>
            <a:r>
              <a:rPr lang="da-DK" sz="2400" dirty="0" err="1">
                <a:solidFill>
                  <a:schemeClr val="tx1"/>
                </a:solidFill>
              </a:rPr>
              <a:t>Covalent</a:t>
            </a:r>
            <a:r>
              <a:rPr lang="da-DK" sz="2400" dirty="0">
                <a:solidFill>
                  <a:schemeClr val="tx1"/>
                </a:solidFill>
              </a:rPr>
              <a:t> </a:t>
            </a:r>
            <a:r>
              <a:rPr lang="da-DK" sz="2400" dirty="0" err="1">
                <a:solidFill>
                  <a:schemeClr val="tx1"/>
                </a:solidFill>
              </a:rPr>
              <a:t>bonds</a:t>
            </a:r>
            <a:r>
              <a:rPr lang="da-DK" sz="2400" dirty="0">
                <a:solidFill>
                  <a:schemeClr val="tx1"/>
                </a:solidFill>
              </a:rPr>
              <a:t> </a:t>
            </a:r>
            <a:r>
              <a:rPr lang="da-DK" sz="2400" dirty="0" err="1">
                <a:solidFill>
                  <a:schemeClr val="tx1"/>
                </a:solidFill>
              </a:rPr>
              <a:t>are</a:t>
            </a:r>
            <a:r>
              <a:rPr lang="da-DK" sz="2400" dirty="0">
                <a:solidFill>
                  <a:schemeClr val="tx1"/>
                </a:solidFill>
              </a:rPr>
              <a:t> </a:t>
            </a:r>
            <a:r>
              <a:rPr lang="da-DK" sz="2400" dirty="0" err="1">
                <a:solidFill>
                  <a:schemeClr val="tx1"/>
                </a:solidFill>
              </a:rPr>
              <a:t>represented</a:t>
            </a:r>
            <a:r>
              <a:rPr lang="da-DK" sz="2400" dirty="0">
                <a:solidFill>
                  <a:schemeClr val="tx1"/>
                </a:solidFill>
              </a:rPr>
              <a:t> by </a:t>
            </a:r>
            <a:r>
              <a:rPr lang="da-DK" sz="2400" b="1" i="1" dirty="0">
                <a:solidFill>
                  <a:schemeClr val="tx1"/>
                </a:solidFill>
              </a:rPr>
              <a:t>springs</a:t>
            </a:r>
          </a:p>
          <a:p>
            <a:pPr marL="285750" indent="-285750">
              <a:buFont typeface="Arial" panose="020B0604020202020204" pitchFamily="34" charset="0"/>
              <a:buChar char="•"/>
            </a:pPr>
            <a:r>
              <a:rPr lang="en-US" sz="2400" dirty="0">
                <a:solidFill>
                  <a:schemeClr val="tx1"/>
                </a:solidFill>
              </a:rPr>
              <a:t>Springs have an equilibrium length and can vary in stiffness</a:t>
            </a:r>
          </a:p>
        </p:txBody>
      </p:sp>
    </p:spTree>
    <p:extLst>
      <p:ext uri="{BB962C8B-B14F-4D97-AF65-F5344CB8AC3E}">
        <p14:creationId xmlns:p14="http://schemas.microsoft.com/office/powerpoint/2010/main" val="1949238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5195</TotalTime>
  <Words>1386</Words>
  <Application>Microsoft Macintosh PowerPoint</Application>
  <PresentationFormat>Widescreen</PresentationFormat>
  <Paragraphs>343</Paragraphs>
  <Slides>28</Slides>
  <Notes>9</Notes>
  <HiddenSlides>0</HiddenSlides>
  <MMClips>3</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Aptos</vt:lpstr>
      <vt:lpstr>Aptos Display</vt:lpstr>
      <vt:lpstr>Arial</vt:lpstr>
      <vt:lpstr>Broadway</vt:lpstr>
      <vt:lpstr>Calibri</vt:lpstr>
      <vt:lpstr>Calibri Light</vt:lpstr>
      <vt:lpstr>Cambria</vt:lpstr>
      <vt:lpstr>Courier New</vt:lpstr>
      <vt:lpstr>Helvetica</vt:lpstr>
      <vt:lpstr>Helvetica Neue</vt:lpstr>
      <vt:lpstr>Helvetica Neue Condensed</vt:lpstr>
      <vt:lpstr>Times New Roman</vt:lpstr>
      <vt:lpstr>Wingdings</vt:lpstr>
      <vt:lpstr>Office Theme</vt:lpstr>
      <vt:lpstr>1_Office Theme</vt:lpstr>
      <vt:lpstr>Computational Techniques in Chemistry</vt:lpstr>
      <vt:lpstr> Molecular Modeling</vt:lpstr>
      <vt:lpstr>PowerPoint Presentation</vt:lpstr>
      <vt:lpstr>PowerPoint Presentation</vt:lpstr>
      <vt:lpstr>PowerPoint Presentation</vt:lpstr>
      <vt:lpstr>PowerPoint Presentation</vt:lpstr>
      <vt:lpstr>Molecular Mechanics or Force Field Methods</vt:lpstr>
      <vt:lpstr>Force Field Methods</vt:lpstr>
      <vt:lpstr>Force Field Methods</vt:lpstr>
      <vt:lpstr>Force Field Energy </vt:lpstr>
      <vt:lpstr>Force Field Energy </vt:lpstr>
      <vt:lpstr>Force Field Energy </vt:lpstr>
      <vt:lpstr>Force Field Methods</vt:lpstr>
      <vt:lpstr>Energy Landscape</vt:lpstr>
      <vt:lpstr>Energy Landscape</vt:lpstr>
      <vt:lpstr>Trajectory:</vt:lpstr>
      <vt:lpstr>How to choose this sampling time?</vt:lpstr>
      <vt:lpstr>How to control temperature and pressure?</vt:lpstr>
      <vt:lpstr>Is the simulation box finite?</vt:lpstr>
      <vt:lpstr>In each timestep…</vt:lpstr>
      <vt:lpstr>PowerPoint Presentation</vt:lpstr>
      <vt:lpstr>PowerPoint Presentation</vt:lpstr>
      <vt:lpstr>What do I need to MD?</vt:lpstr>
      <vt:lpstr> Computational Power</vt:lpstr>
      <vt:lpstr> Computational Power</vt:lpstr>
      <vt:lpstr>PowerPoint Presentation</vt:lpstr>
      <vt:lpstr>PowerPoint Presentation</vt:lpstr>
      <vt:lpstr>Now let’s start with setting up your first simulation!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Dynamics 101</dc:title>
  <dc:creator>ERASTOVA, VALENTINA (Student)</dc:creator>
  <cp:lastModifiedBy>Valentina Erastova</cp:lastModifiedBy>
  <cp:revision>495</cp:revision>
  <dcterms:created xsi:type="dcterms:W3CDTF">2018-10-08T15:07:19Z</dcterms:created>
  <dcterms:modified xsi:type="dcterms:W3CDTF">2025-04-02T16:33:25Z</dcterms:modified>
</cp:coreProperties>
</file>